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0" r:id="rId3"/>
    <p:sldId id="287" r:id="rId4"/>
    <p:sldId id="288" r:id="rId5"/>
    <p:sldId id="268" r:id="rId6"/>
    <p:sldId id="265" r:id="rId7"/>
    <p:sldId id="267" r:id="rId8"/>
    <p:sldId id="289" r:id="rId9"/>
    <p:sldId id="275" r:id="rId10"/>
    <p:sldId id="273" r:id="rId11"/>
    <p:sldId id="276" r:id="rId12"/>
    <p:sldId id="278" r:id="rId13"/>
    <p:sldId id="279" r:id="rId14"/>
    <p:sldId id="280" r:id="rId15"/>
    <p:sldId id="281" r:id="rId16"/>
    <p:sldId id="284" r:id="rId17"/>
    <p:sldId id="282" r:id="rId18"/>
    <p:sldId id="283" r:id="rId19"/>
    <p:sldId id="290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C59FE-CFC0-44C0-9BB2-93EBA25B8C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7BBB0-1661-4EA5-BD09-C32CA040C9B2}">
      <dgm:prSet phldrT="[Текст]" custT="1"/>
      <dgm:spPr/>
      <dgm:t>
        <a:bodyPr/>
        <a:lstStyle/>
        <a:p>
          <a:r>
            <a:rPr lang="ru-RU" sz="1800"/>
            <a:t>ПОРТФОЛИО</a:t>
          </a:r>
        </a:p>
      </dgm:t>
    </dgm:pt>
    <dgm:pt modelId="{B1D47F89-6B3D-4FC0-A6CA-225F407871E1}" type="parTrans" cxnId="{6019D065-E04E-4D57-AC2D-C5008B15286D}">
      <dgm:prSet/>
      <dgm:spPr/>
      <dgm:t>
        <a:bodyPr/>
        <a:lstStyle/>
        <a:p>
          <a:endParaRPr lang="ru-RU"/>
        </a:p>
      </dgm:t>
    </dgm:pt>
    <dgm:pt modelId="{98E181BE-02A7-4696-8D36-DCD407E5A6C7}" type="sibTrans" cxnId="{6019D065-E04E-4D57-AC2D-C5008B15286D}">
      <dgm:prSet/>
      <dgm:spPr/>
      <dgm:t>
        <a:bodyPr/>
        <a:lstStyle/>
        <a:p>
          <a:endParaRPr lang="ru-RU"/>
        </a:p>
      </dgm:t>
    </dgm:pt>
    <dgm:pt modelId="{58C44305-F855-42E3-9BD9-485FE297120E}">
      <dgm:prSet phldrT="[Текст]" custT="1"/>
      <dgm:spPr/>
      <dgm:t>
        <a:bodyPr/>
        <a:lstStyle/>
        <a:p>
          <a:r>
            <a:rPr lang="ru-RU" sz="1600" dirty="0"/>
            <a:t>электронное</a:t>
          </a:r>
        </a:p>
        <a:p>
          <a:r>
            <a:rPr lang="ru-RU" sz="1400" dirty="0"/>
            <a:t>оформляется </a:t>
          </a:r>
          <a:br>
            <a:rPr lang="ru-RU" sz="1400" dirty="0"/>
          </a:br>
          <a:r>
            <a:rPr lang="ru-RU" sz="1400" dirty="0"/>
            <a:t>в программе </a:t>
          </a:r>
          <a:br>
            <a:rPr lang="ru-RU" sz="1400" dirty="0"/>
          </a:br>
          <a:r>
            <a:rPr lang="ru-RU" sz="1400" dirty="0" err="1"/>
            <a:t>Power</a:t>
          </a:r>
          <a:r>
            <a:rPr lang="ru-RU" sz="1400" dirty="0"/>
            <a:t> </a:t>
          </a:r>
          <a:r>
            <a:rPr lang="ru-RU" sz="1400" dirty="0" err="1"/>
            <a:t>Point</a:t>
          </a:r>
          <a:endParaRPr lang="ru-RU" sz="1400" dirty="0"/>
        </a:p>
      </dgm:t>
    </dgm:pt>
    <dgm:pt modelId="{3CD51C9F-572E-46A4-B7BC-03D1B7EE4885}" type="parTrans" cxnId="{319BCF1E-CF4B-4DD4-981D-5539E9092438}">
      <dgm:prSet/>
      <dgm:spPr/>
      <dgm:t>
        <a:bodyPr/>
        <a:lstStyle/>
        <a:p>
          <a:endParaRPr lang="ru-RU"/>
        </a:p>
      </dgm:t>
    </dgm:pt>
    <dgm:pt modelId="{43C911C8-C7F8-493D-BEE6-FC434247945C}" type="sibTrans" cxnId="{319BCF1E-CF4B-4DD4-981D-5539E9092438}">
      <dgm:prSet/>
      <dgm:spPr/>
      <dgm:t>
        <a:bodyPr/>
        <a:lstStyle/>
        <a:p>
          <a:endParaRPr lang="ru-RU"/>
        </a:p>
      </dgm:t>
    </dgm:pt>
    <dgm:pt modelId="{FCC17AC4-1CB5-4DAE-98B1-EEADFB0905AD}">
      <dgm:prSet phldrT="[Текст]"/>
      <dgm:spPr/>
      <dgm:t>
        <a:bodyPr/>
        <a:lstStyle/>
        <a:p>
          <a:r>
            <a:rPr lang="ru-RU"/>
            <a:t>"+"</a:t>
          </a:r>
        </a:p>
        <a:p>
          <a:r>
            <a:rPr lang="ru-RU"/>
            <a:t>просмотр </a:t>
          </a:r>
          <a:br>
            <a:rPr lang="ru-RU"/>
          </a:br>
          <a:r>
            <a:rPr lang="ru-RU"/>
            <a:t>на большом экране;</a:t>
          </a:r>
        </a:p>
        <a:p>
          <a:r>
            <a:rPr lang="ru-RU"/>
            <a:t>возможность использования спецэффектов, аудио, видео материалов;</a:t>
          </a:r>
        </a:p>
        <a:p>
          <a:r>
            <a:rPr lang="ru-RU"/>
            <a:t>можно быстро изменять, вносить новое</a:t>
          </a:r>
        </a:p>
        <a:p>
          <a:endParaRPr lang="ru-RU"/>
        </a:p>
      </dgm:t>
    </dgm:pt>
    <dgm:pt modelId="{B6660C97-CE82-4EE5-87E2-98B7429F2402}" type="parTrans" cxnId="{C830F01D-0E38-42E0-B79C-E129E532EC61}">
      <dgm:prSet/>
      <dgm:spPr/>
      <dgm:t>
        <a:bodyPr/>
        <a:lstStyle/>
        <a:p>
          <a:endParaRPr lang="ru-RU"/>
        </a:p>
      </dgm:t>
    </dgm:pt>
    <dgm:pt modelId="{2CC035C3-2D1E-4B6F-A821-384921B2EC98}" type="sibTrans" cxnId="{C830F01D-0E38-42E0-B79C-E129E532EC61}">
      <dgm:prSet/>
      <dgm:spPr/>
      <dgm:t>
        <a:bodyPr/>
        <a:lstStyle/>
        <a:p>
          <a:endParaRPr lang="ru-RU"/>
        </a:p>
      </dgm:t>
    </dgm:pt>
    <dgm:pt modelId="{F2D2E7C0-3020-475A-977C-483B2E3136B7}">
      <dgm:prSet phldrT="[Текст]"/>
      <dgm:spPr/>
      <dgm:t>
        <a:bodyPr/>
        <a:lstStyle/>
        <a:p>
          <a:r>
            <a:rPr lang="ru-RU"/>
            <a:t>"-"</a:t>
          </a:r>
        </a:p>
        <a:p>
          <a:r>
            <a:rPr lang="ru-RU"/>
            <a:t>оформляет только взрослый; </a:t>
          </a:r>
        </a:p>
        <a:p>
          <a:r>
            <a:rPr lang="ru-RU"/>
            <a:t>необходимо сканировать рисунки, работы, фотографии ребенка; </a:t>
          </a:r>
        </a:p>
        <a:p>
          <a:r>
            <a:rPr lang="ru-RU"/>
            <a:t>для просмотра необходим компьютер и взрослый;</a:t>
          </a:r>
        </a:p>
        <a:p>
          <a:r>
            <a:rPr lang="ru-RU"/>
            <a:t>ребенок не может им распоряжаться</a:t>
          </a:r>
        </a:p>
        <a:p>
          <a:endParaRPr lang="ru-RU"/>
        </a:p>
        <a:p>
          <a:endParaRPr lang="ru-RU"/>
        </a:p>
      </dgm:t>
    </dgm:pt>
    <dgm:pt modelId="{4C4E2EC4-8D90-4081-B0FD-1D43F6050BD6}" type="parTrans" cxnId="{34800284-47D9-49D9-9E26-1AF7A93C692C}">
      <dgm:prSet/>
      <dgm:spPr/>
      <dgm:t>
        <a:bodyPr/>
        <a:lstStyle/>
        <a:p>
          <a:endParaRPr lang="ru-RU"/>
        </a:p>
      </dgm:t>
    </dgm:pt>
    <dgm:pt modelId="{1EBFEC79-CACA-4B76-A874-5CF697B85899}" type="sibTrans" cxnId="{34800284-47D9-49D9-9E26-1AF7A93C692C}">
      <dgm:prSet/>
      <dgm:spPr/>
      <dgm:t>
        <a:bodyPr/>
        <a:lstStyle/>
        <a:p>
          <a:endParaRPr lang="ru-RU"/>
        </a:p>
      </dgm:t>
    </dgm:pt>
    <dgm:pt modelId="{5F1F22C6-CBF2-400F-9493-646A9480B24B}">
      <dgm:prSet phldrT="[Текст]" custT="1"/>
      <dgm:spPr/>
      <dgm:t>
        <a:bodyPr lIns="36000" tIns="36000" rIns="36000" bIns="36000"/>
        <a:lstStyle/>
        <a:p>
          <a:r>
            <a:rPr lang="ru-RU" sz="1600"/>
            <a:t>печатное</a:t>
          </a:r>
        </a:p>
        <a:p>
          <a:r>
            <a:rPr lang="ru-RU" sz="1400"/>
            <a:t>оформленные страницы, фотографии, рисунки, грамоты</a:t>
          </a:r>
        </a:p>
      </dgm:t>
    </dgm:pt>
    <dgm:pt modelId="{37BA5602-1523-4EB0-9F56-06D45A267A64}" type="parTrans" cxnId="{E0852CC6-0D89-45AE-8250-1139727C4BAC}">
      <dgm:prSet/>
      <dgm:spPr/>
      <dgm:t>
        <a:bodyPr/>
        <a:lstStyle/>
        <a:p>
          <a:endParaRPr lang="ru-RU"/>
        </a:p>
      </dgm:t>
    </dgm:pt>
    <dgm:pt modelId="{E883DAE9-10C1-4D2C-819A-6A2F517EF0B5}" type="sibTrans" cxnId="{E0852CC6-0D89-45AE-8250-1139727C4BAC}">
      <dgm:prSet/>
      <dgm:spPr/>
      <dgm:t>
        <a:bodyPr/>
        <a:lstStyle/>
        <a:p>
          <a:endParaRPr lang="ru-RU"/>
        </a:p>
      </dgm:t>
    </dgm:pt>
    <dgm:pt modelId="{19992699-A21D-4228-81EA-E6D9D88EDBC2}">
      <dgm:prSet phldrT="[Текст]"/>
      <dgm:spPr/>
      <dgm:t>
        <a:bodyPr/>
        <a:lstStyle/>
        <a:p>
          <a:r>
            <a:rPr lang="ru-RU"/>
            <a:t>"+"</a:t>
          </a:r>
        </a:p>
        <a:p>
          <a:r>
            <a:rPr lang="ru-RU"/>
            <a:t>ребенок принимает активное участие в ведении, оформлении;</a:t>
          </a:r>
        </a:p>
        <a:p>
          <a:r>
            <a:rPr lang="ru-RU"/>
            <a:t>в любое время может просматривать;</a:t>
          </a:r>
        </a:p>
        <a:p>
          <a:r>
            <a:rPr lang="ru-RU"/>
            <a:t>ребенок видит объем  своих успехов, достижения;</a:t>
          </a:r>
        </a:p>
        <a:p>
          <a:r>
            <a:rPr lang="ru-RU"/>
            <a:t>размещаются оригиналы работ, рисунков ребенка</a:t>
          </a:r>
        </a:p>
        <a:p>
          <a:endParaRPr lang="ru-RU"/>
        </a:p>
      </dgm:t>
    </dgm:pt>
    <dgm:pt modelId="{BB396068-9AEC-4B32-A0CF-3DDB59A4B2BE}" type="parTrans" cxnId="{2A8F996B-90F0-431B-ADAD-93E3D1D81681}">
      <dgm:prSet/>
      <dgm:spPr/>
      <dgm:t>
        <a:bodyPr/>
        <a:lstStyle/>
        <a:p>
          <a:endParaRPr lang="ru-RU"/>
        </a:p>
      </dgm:t>
    </dgm:pt>
    <dgm:pt modelId="{F386B30E-C845-493C-ACF8-00816C79DBA9}" type="sibTrans" cxnId="{2A8F996B-90F0-431B-ADAD-93E3D1D81681}">
      <dgm:prSet/>
      <dgm:spPr/>
      <dgm:t>
        <a:bodyPr/>
        <a:lstStyle/>
        <a:p>
          <a:endParaRPr lang="ru-RU"/>
        </a:p>
      </dgm:t>
    </dgm:pt>
    <dgm:pt modelId="{F86572D6-8879-410A-9F39-D5D298AE6138}">
      <dgm:prSet/>
      <dgm:spPr/>
      <dgm:t>
        <a:bodyPr/>
        <a:lstStyle/>
        <a:p>
          <a:r>
            <a:rPr lang="ru-RU"/>
            <a:t>"-"</a:t>
          </a:r>
        </a:p>
        <a:p>
          <a:r>
            <a:rPr lang="ru-RU"/>
            <a:t>можно порвать, помять</a:t>
          </a:r>
        </a:p>
        <a:p>
          <a:r>
            <a:rPr lang="ru-RU"/>
            <a:t>требует больше времени в оформлении страниц</a:t>
          </a:r>
        </a:p>
        <a:p>
          <a:endParaRPr lang="ru-RU"/>
        </a:p>
      </dgm:t>
    </dgm:pt>
    <dgm:pt modelId="{540DF9B6-90DA-46FB-AB38-278B90D4E412}" type="parTrans" cxnId="{1FF4AD4C-3186-44A7-83AE-120C3A5D5305}">
      <dgm:prSet/>
      <dgm:spPr/>
      <dgm:t>
        <a:bodyPr/>
        <a:lstStyle/>
        <a:p>
          <a:endParaRPr lang="ru-RU"/>
        </a:p>
      </dgm:t>
    </dgm:pt>
    <dgm:pt modelId="{CC1BC473-C469-4931-B8DA-CAE04E3B4A51}" type="sibTrans" cxnId="{1FF4AD4C-3186-44A7-83AE-120C3A5D5305}">
      <dgm:prSet/>
      <dgm:spPr/>
      <dgm:t>
        <a:bodyPr/>
        <a:lstStyle/>
        <a:p>
          <a:endParaRPr lang="ru-RU"/>
        </a:p>
      </dgm:t>
    </dgm:pt>
    <dgm:pt modelId="{54D7E4FC-E591-4A34-865B-DC5D9409E34F}" type="pres">
      <dgm:prSet presAssocID="{132C59FE-CFC0-44C0-9BB2-93EBA25B8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EA79E2-9348-43E5-98EE-E24759A41536}" type="pres">
      <dgm:prSet presAssocID="{7F47BBB0-1661-4EA5-BD09-C32CA040C9B2}" presName="hierRoot1" presStyleCnt="0"/>
      <dgm:spPr/>
    </dgm:pt>
    <dgm:pt modelId="{863CA2F8-FB6C-4207-AF8F-D6E1A8422BB4}" type="pres">
      <dgm:prSet presAssocID="{7F47BBB0-1661-4EA5-BD09-C32CA040C9B2}" presName="composite" presStyleCnt="0"/>
      <dgm:spPr/>
    </dgm:pt>
    <dgm:pt modelId="{7EF5D497-E37F-41A9-80AB-301E1072A678}" type="pres">
      <dgm:prSet presAssocID="{7F47BBB0-1661-4EA5-BD09-C32CA040C9B2}" presName="background" presStyleLbl="node0" presStyleIdx="0" presStyleCnt="1"/>
      <dgm:spPr/>
    </dgm:pt>
    <dgm:pt modelId="{540983BD-140D-4856-A615-A82A6661B832}" type="pres">
      <dgm:prSet presAssocID="{7F47BBB0-1661-4EA5-BD09-C32CA040C9B2}" presName="text" presStyleLbl="fgAcc0" presStyleIdx="0" presStyleCnt="1" custScaleX="13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2B34D-B676-4A6F-A1DB-815EECE0414B}" type="pres">
      <dgm:prSet presAssocID="{7F47BBB0-1661-4EA5-BD09-C32CA040C9B2}" presName="hierChild2" presStyleCnt="0"/>
      <dgm:spPr/>
    </dgm:pt>
    <dgm:pt modelId="{65E2265B-B05F-48E8-BBCA-950D42ED27B5}" type="pres">
      <dgm:prSet presAssocID="{3CD51C9F-572E-46A4-B7BC-03D1B7EE488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85EE2A-1BDE-44F3-848D-EC747EE3F5A6}" type="pres">
      <dgm:prSet presAssocID="{58C44305-F855-42E3-9BD9-485FE297120E}" presName="hierRoot2" presStyleCnt="0"/>
      <dgm:spPr/>
    </dgm:pt>
    <dgm:pt modelId="{47C473C5-41B4-4FFA-AD75-6818D6BF5119}" type="pres">
      <dgm:prSet presAssocID="{58C44305-F855-42E3-9BD9-485FE297120E}" presName="composite2" presStyleCnt="0"/>
      <dgm:spPr/>
    </dgm:pt>
    <dgm:pt modelId="{00615E3F-0189-40BE-BCFF-0DBB166B9CBE}" type="pres">
      <dgm:prSet presAssocID="{58C44305-F855-42E3-9BD9-485FE297120E}" presName="background2" presStyleLbl="node2" presStyleIdx="0" presStyleCnt="2"/>
      <dgm:spPr/>
    </dgm:pt>
    <dgm:pt modelId="{4F1D7DB0-B7E3-4406-B749-1A6C00008953}" type="pres">
      <dgm:prSet presAssocID="{58C44305-F855-42E3-9BD9-485FE297120E}" presName="text2" presStyleLbl="fgAcc2" presStyleIdx="0" presStyleCnt="2" custScaleX="132228" custScaleY="178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EF16F-44E1-486C-B852-CE416DEF96DB}" type="pres">
      <dgm:prSet presAssocID="{58C44305-F855-42E3-9BD9-485FE297120E}" presName="hierChild3" presStyleCnt="0"/>
      <dgm:spPr/>
    </dgm:pt>
    <dgm:pt modelId="{79523B84-96FC-41A5-8737-A1D783E5A91E}" type="pres">
      <dgm:prSet presAssocID="{B6660C97-CE82-4EE5-87E2-98B7429F240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52448A-A448-49B7-942F-3F2CE6792171}" type="pres">
      <dgm:prSet presAssocID="{FCC17AC4-1CB5-4DAE-98B1-EEADFB0905AD}" presName="hierRoot3" presStyleCnt="0"/>
      <dgm:spPr/>
    </dgm:pt>
    <dgm:pt modelId="{E2CF196E-ED0F-499D-9FA1-9F13D4F95F34}" type="pres">
      <dgm:prSet presAssocID="{FCC17AC4-1CB5-4DAE-98B1-EEADFB0905AD}" presName="composite3" presStyleCnt="0"/>
      <dgm:spPr/>
    </dgm:pt>
    <dgm:pt modelId="{EF23EE33-01F9-4DFF-9875-62428A6EB49C}" type="pres">
      <dgm:prSet presAssocID="{FCC17AC4-1CB5-4DAE-98B1-EEADFB0905AD}" presName="background3" presStyleLbl="node3" presStyleIdx="0" presStyleCnt="4"/>
      <dgm:spPr/>
    </dgm:pt>
    <dgm:pt modelId="{5672F3A4-6DEB-4ABB-8CC6-3C2A1EF1A221}" type="pres">
      <dgm:prSet presAssocID="{FCC17AC4-1CB5-4DAE-98B1-EEADFB0905AD}" presName="text3" presStyleLbl="fgAcc3" presStyleIdx="0" presStyleCnt="4" custScaleY="272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86E430-9F27-4F55-9B37-3C38C4F797A9}" type="pres">
      <dgm:prSet presAssocID="{FCC17AC4-1CB5-4DAE-98B1-EEADFB0905AD}" presName="hierChild4" presStyleCnt="0"/>
      <dgm:spPr/>
    </dgm:pt>
    <dgm:pt modelId="{3FD3A12A-22F1-4506-8AC2-6583A1AABECA}" type="pres">
      <dgm:prSet presAssocID="{4C4E2EC4-8D90-4081-B0FD-1D43F6050BD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11CF6B8-A97A-42BD-AE72-3FE23C0355AB}" type="pres">
      <dgm:prSet presAssocID="{F2D2E7C0-3020-475A-977C-483B2E3136B7}" presName="hierRoot3" presStyleCnt="0"/>
      <dgm:spPr/>
    </dgm:pt>
    <dgm:pt modelId="{C7B17541-9EDA-431D-A1E1-0C438B23B9B2}" type="pres">
      <dgm:prSet presAssocID="{F2D2E7C0-3020-475A-977C-483B2E3136B7}" presName="composite3" presStyleCnt="0"/>
      <dgm:spPr/>
    </dgm:pt>
    <dgm:pt modelId="{4586F5FB-C200-450C-AF16-3B0C8CDC3B2E}" type="pres">
      <dgm:prSet presAssocID="{F2D2E7C0-3020-475A-977C-483B2E3136B7}" presName="background3" presStyleLbl="node3" presStyleIdx="1" presStyleCnt="4"/>
      <dgm:spPr/>
    </dgm:pt>
    <dgm:pt modelId="{B0677731-B34B-47D4-8339-7386DA3FFF69}" type="pres">
      <dgm:prSet presAssocID="{F2D2E7C0-3020-475A-977C-483B2E3136B7}" presName="text3" presStyleLbl="fgAcc3" presStyleIdx="1" presStyleCnt="4" custScaleY="272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F14C0-0185-4C3A-9A24-476E787AF033}" type="pres">
      <dgm:prSet presAssocID="{F2D2E7C0-3020-475A-977C-483B2E3136B7}" presName="hierChild4" presStyleCnt="0"/>
      <dgm:spPr/>
    </dgm:pt>
    <dgm:pt modelId="{DF922758-4EDD-403C-A622-4787169CDDA8}" type="pres">
      <dgm:prSet presAssocID="{37BA5602-1523-4EB0-9F56-06D45A267A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2E1C2AD-AA62-48CF-9DCC-156EA7013E24}" type="pres">
      <dgm:prSet presAssocID="{5F1F22C6-CBF2-400F-9493-646A9480B24B}" presName="hierRoot2" presStyleCnt="0"/>
      <dgm:spPr/>
    </dgm:pt>
    <dgm:pt modelId="{25FAE95B-420A-444D-BE79-61D5E1E3A467}" type="pres">
      <dgm:prSet presAssocID="{5F1F22C6-CBF2-400F-9493-646A9480B24B}" presName="composite2" presStyleCnt="0"/>
      <dgm:spPr/>
    </dgm:pt>
    <dgm:pt modelId="{6F881DED-0702-4975-A719-F055033B8410}" type="pres">
      <dgm:prSet presAssocID="{5F1F22C6-CBF2-400F-9493-646A9480B24B}" presName="background2" presStyleLbl="node2" presStyleIdx="1" presStyleCnt="2"/>
      <dgm:spPr/>
    </dgm:pt>
    <dgm:pt modelId="{09771A27-EF83-47BC-920C-EC6242491FCA}" type="pres">
      <dgm:prSet presAssocID="{5F1F22C6-CBF2-400F-9493-646A9480B24B}" presName="text2" presStyleLbl="fgAcc2" presStyleIdx="1" presStyleCnt="2" custScaleX="135976" custScaleY="178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40DDC-4125-462F-93D8-B4EE9B9734B0}" type="pres">
      <dgm:prSet presAssocID="{5F1F22C6-CBF2-400F-9493-646A9480B24B}" presName="hierChild3" presStyleCnt="0"/>
      <dgm:spPr/>
    </dgm:pt>
    <dgm:pt modelId="{8034AD8D-E49D-4846-9736-E132424F163C}" type="pres">
      <dgm:prSet presAssocID="{BB396068-9AEC-4B32-A0CF-3DDB59A4B2B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B41B29E-4D76-4197-922F-B85936EF7E9F}" type="pres">
      <dgm:prSet presAssocID="{19992699-A21D-4228-81EA-E6D9D88EDBC2}" presName="hierRoot3" presStyleCnt="0"/>
      <dgm:spPr/>
    </dgm:pt>
    <dgm:pt modelId="{002F6FCD-DA72-4DCA-90DE-4DBCB4E30B6E}" type="pres">
      <dgm:prSet presAssocID="{19992699-A21D-4228-81EA-E6D9D88EDBC2}" presName="composite3" presStyleCnt="0"/>
      <dgm:spPr/>
    </dgm:pt>
    <dgm:pt modelId="{1C75D4BF-82E7-45E4-B249-40A767FA860A}" type="pres">
      <dgm:prSet presAssocID="{19992699-A21D-4228-81EA-E6D9D88EDBC2}" presName="background3" presStyleLbl="node3" presStyleIdx="2" presStyleCnt="4"/>
      <dgm:spPr/>
    </dgm:pt>
    <dgm:pt modelId="{455BAB8C-65C8-498E-9B6F-805DFD1D0F32}" type="pres">
      <dgm:prSet presAssocID="{19992699-A21D-4228-81EA-E6D9D88EDBC2}" presName="text3" presStyleLbl="fgAcc3" presStyleIdx="2" presStyleCnt="4" custScaleY="278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355C98-CD0A-48DF-85A2-0020FFBB4051}" type="pres">
      <dgm:prSet presAssocID="{19992699-A21D-4228-81EA-E6D9D88EDBC2}" presName="hierChild4" presStyleCnt="0"/>
      <dgm:spPr/>
    </dgm:pt>
    <dgm:pt modelId="{3DA6DAD9-ED4A-4A24-A1B3-E38118375613}" type="pres">
      <dgm:prSet presAssocID="{540DF9B6-90DA-46FB-AB38-278B90D4E41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0B08556-7FCC-4F0E-BD4E-335851E1070D}" type="pres">
      <dgm:prSet presAssocID="{F86572D6-8879-410A-9F39-D5D298AE6138}" presName="hierRoot3" presStyleCnt="0"/>
      <dgm:spPr/>
    </dgm:pt>
    <dgm:pt modelId="{707D3D0B-CDFD-4513-B2C5-6897D96A4E21}" type="pres">
      <dgm:prSet presAssocID="{F86572D6-8879-410A-9F39-D5D298AE6138}" presName="composite3" presStyleCnt="0"/>
      <dgm:spPr/>
    </dgm:pt>
    <dgm:pt modelId="{0A6D1B7F-F0B4-4630-B08A-1C7B6EE59C33}" type="pres">
      <dgm:prSet presAssocID="{F86572D6-8879-410A-9F39-D5D298AE6138}" presName="background3" presStyleLbl="node3" presStyleIdx="3" presStyleCnt="4"/>
      <dgm:spPr/>
    </dgm:pt>
    <dgm:pt modelId="{F43A8E0F-E4B4-463E-A3B5-1977E6773B2A}" type="pres">
      <dgm:prSet presAssocID="{F86572D6-8879-410A-9F39-D5D298AE6138}" presName="text3" presStyleLbl="fgAcc3" presStyleIdx="3" presStyleCnt="4" custScaleY="277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E81C1-0899-4A9A-AB1D-23E65B2EA7E6}" type="pres">
      <dgm:prSet presAssocID="{F86572D6-8879-410A-9F39-D5D298AE6138}" presName="hierChild4" presStyleCnt="0"/>
      <dgm:spPr/>
    </dgm:pt>
  </dgm:ptLst>
  <dgm:cxnLst>
    <dgm:cxn modelId="{690A937F-C9AA-4621-B5C1-8ECF7B278EE7}" type="presOf" srcId="{5F1F22C6-CBF2-400F-9493-646A9480B24B}" destId="{09771A27-EF83-47BC-920C-EC6242491FCA}" srcOrd="0" destOrd="0" presId="urn:microsoft.com/office/officeart/2005/8/layout/hierarchy1"/>
    <dgm:cxn modelId="{EA427366-7D86-4954-9BBE-CEBDB301FE65}" type="presOf" srcId="{7F47BBB0-1661-4EA5-BD09-C32CA040C9B2}" destId="{540983BD-140D-4856-A615-A82A6661B832}" srcOrd="0" destOrd="0" presId="urn:microsoft.com/office/officeart/2005/8/layout/hierarchy1"/>
    <dgm:cxn modelId="{F06F7901-4740-4444-96BD-D86744D29786}" type="presOf" srcId="{B6660C97-CE82-4EE5-87E2-98B7429F2402}" destId="{79523B84-96FC-41A5-8737-A1D783E5A91E}" srcOrd="0" destOrd="0" presId="urn:microsoft.com/office/officeart/2005/8/layout/hierarchy1"/>
    <dgm:cxn modelId="{E0852CC6-0D89-45AE-8250-1139727C4BAC}" srcId="{7F47BBB0-1661-4EA5-BD09-C32CA040C9B2}" destId="{5F1F22C6-CBF2-400F-9493-646A9480B24B}" srcOrd="1" destOrd="0" parTransId="{37BA5602-1523-4EB0-9F56-06D45A267A64}" sibTransId="{E883DAE9-10C1-4D2C-819A-6A2F517EF0B5}"/>
    <dgm:cxn modelId="{8DFBFF86-630D-4DFC-89F9-BE1A17B9ABC8}" type="presOf" srcId="{F86572D6-8879-410A-9F39-D5D298AE6138}" destId="{F43A8E0F-E4B4-463E-A3B5-1977E6773B2A}" srcOrd="0" destOrd="0" presId="urn:microsoft.com/office/officeart/2005/8/layout/hierarchy1"/>
    <dgm:cxn modelId="{D6E92094-A7E0-4091-8267-3603F5A2A529}" type="presOf" srcId="{FCC17AC4-1CB5-4DAE-98B1-EEADFB0905AD}" destId="{5672F3A4-6DEB-4ABB-8CC6-3C2A1EF1A221}" srcOrd="0" destOrd="0" presId="urn:microsoft.com/office/officeart/2005/8/layout/hierarchy1"/>
    <dgm:cxn modelId="{C830F01D-0E38-42E0-B79C-E129E532EC61}" srcId="{58C44305-F855-42E3-9BD9-485FE297120E}" destId="{FCC17AC4-1CB5-4DAE-98B1-EEADFB0905AD}" srcOrd="0" destOrd="0" parTransId="{B6660C97-CE82-4EE5-87E2-98B7429F2402}" sibTransId="{2CC035C3-2D1E-4B6F-A821-384921B2EC98}"/>
    <dgm:cxn modelId="{08DAE039-9D47-4494-91F4-54F163DE21E0}" type="presOf" srcId="{3CD51C9F-572E-46A4-B7BC-03D1B7EE4885}" destId="{65E2265B-B05F-48E8-BBCA-950D42ED27B5}" srcOrd="0" destOrd="0" presId="urn:microsoft.com/office/officeart/2005/8/layout/hierarchy1"/>
    <dgm:cxn modelId="{FC4F2B46-43F2-47B2-B7E0-1A6081D2D8F2}" type="presOf" srcId="{4C4E2EC4-8D90-4081-B0FD-1D43F6050BD6}" destId="{3FD3A12A-22F1-4506-8AC2-6583A1AABECA}" srcOrd="0" destOrd="0" presId="urn:microsoft.com/office/officeart/2005/8/layout/hierarchy1"/>
    <dgm:cxn modelId="{319BCF1E-CF4B-4DD4-981D-5539E9092438}" srcId="{7F47BBB0-1661-4EA5-BD09-C32CA040C9B2}" destId="{58C44305-F855-42E3-9BD9-485FE297120E}" srcOrd="0" destOrd="0" parTransId="{3CD51C9F-572E-46A4-B7BC-03D1B7EE4885}" sibTransId="{43C911C8-C7F8-493D-BEE6-FC434247945C}"/>
    <dgm:cxn modelId="{A253C2D9-7ADE-4FBE-A03F-14E706773C92}" type="presOf" srcId="{19992699-A21D-4228-81EA-E6D9D88EDBC2}" destId="{455BAB8C-65C8-498E-9B6F-805DFD1D0F32}" srcOrd="0" destOrd="0" presId="urn:microsoft.com/office/officeart/2005/8/layout/hierarchy1"/>
    <dgm:cxn modelId="{46E088F5-AD7C-4859-AA4B-1A481CA38194}" type="presOf" srcId="{540DF9B6-90DA-46FB-AB38-278B90D4E412}" destId="{3DA6DAD9-ED4A-4A24-A1B3-E38118375613}" srcOrd="0" destOrd="0" presId="urn:microsoft.com/office/officeart/2005/8/layout/hierarchy1"/>
    <dgm:cxn modelId="{10D833F1-F439-4C29-92B9-0AB4BFE5F41F}" type="presOf" srcId="{58C44305-F855-42E3-9BD9-485FE297120E}" destId="{4F1D7DB0-B7E3-4406-B749-1A6C00008953}" srcOrd="0" destOrd="0" presId="urn:microsoft.com/office/officeart/2005/8/layout/hierarchy1"/>
    <dgm:cxn modelId="{1FF4AD4C-3186-44A7-83AE-120C3A5D5305}" srcId="{5F1F22C6-CBF2-400F-9493-646A9480B24B}" destId="{F86572D6-8879-410A-9F39-D5D298AE6138}" srcOrd="1" destOrd="0" parTransId="{540DF9B6-90DA-46FB-AB38-278B90D4E412}" sibTransId="{CC1BC473-C469-4931-B8DA-CAE04E3B4A51}"/>
    <dgm:cxn modelId="{028CD30C-9EC2-450E-8F50-54EEA7FFF3F6}" type="presOf" srcId="{37BA5602-1523-4EB0-9F56-06D45A267A64}" destId="{DF922758-4EDD-403C-A622-4787169CDDA8}" srcOrd="0" destOrd="0" presId="urn:microsoft.com/office/officeart/2005/8/layout/hierarchy1"/>
    <dgm:cxn modelId="{2A8F996B-90F0-431B-ADAD-93E3D1D81681}" srcId="{5F1F22C6-CBF2-400F-9493-646A9480B24B}" destId="{19992699-A21D-4228-81EA-E6D9D88EDBC2}" srcOrd="0" destOrd="0" parTransId="{BB396068-9AEC-4B32-A0CF-3DDB59A4B2BE}" sibTransId="{F386B30E-C845-493C-ACF8-00816C79DBA9}"/>
    <dgm:cxn modelId="{D50BCFCE-596D-4046-B853-6E9589264CF0}" type="presOf" srcId="{132C59FE-CFC0-44C0-9BB2-93EBA25B8C49}" destId="{54D7E4FC-E591-4A34-865B-DC5D9409E34F}" srcOrd="0" destOrd="0" presId="urn:microsoft.com/office/officeart/2005/8/layout/hierarchy1"/>
    <dgm:cxn modelId="{6019D065-E04E-4D57-AC2D-C5008B15286D}" srcId="{132C59FE-CFC0-44C0-9BB2-93EBA25B8C49}" destId="{7F47BBB0-1661-4EA5-BD09-C32CA040C9B2}" srcOrd="0" destOrd="0" parTransId="{B1D47F89-6B3D-4FC0-A6CA-225F407871E1}" sibTransId="{98E181BE-02A7-4696-8D36-DCD407E5A6C7}"/>
    <dgm:cxn modelId="{C3033AF1-D634-45E8-9301-3E5E87FA15E1}" type="presOf" srcId="{F2D2E7C0-3020-475A-977C-483B2E3136B7}" destId="{B0677731-B34B-47D4-8339-7386DA3FFF69}" srcOrd="0" destOrd="0" presId="urn:microsoft.com/office/officeart/2005/8/layout/hierarchy1"/>
    <dgm:cxn modelId="{34800284-47D9-49D9-9E26-1AF7A93C692C}" srcId="{58C44305-F855-42E3-9BD9-485FE297120E}" destId="{F2D2E7C0-3020-475A-977C-483B2E3136B7}" srcOrd="1" destOrd="0" parTransId="{4C4E2EC4-8D90-4081-B0FD-1D43F6050BD6}" sibTransId="{1EBFEC79-CACA-4B76-A874-5CF697B85899}"/>
    <dgm:cxn modelId="{AF2D85B6-1C04-4616-BED3-B5940DBB3A81}" type="presOf" srcId="{BB396068-9AEC-4B32-A0CF-3DDB59A4B2BE}" destId="{8034AD8D-E49D-4846-9736-E132424F163C}" srcOrd="0" destOrd="0" presId="urn:microsoft.com/office/officeart/2005/8/layout/hierarchy1"/>
    <dgm:cxn modelId="{097459D1-CA09-4F49-8083-C07F4482237E}" type="presParOf" srcId="{54D7E4FC-E591-4A34-865B-DC5D9409E34F}" destId="{43EA79E2-9348-43E5-98EE-E24759A41536}" srcOrd="0" destOrd="0" presId="urn:microsoft.com/office/officeart/2005/8/layout/hierarchy1"/>
    <dgm:cxn modelId="{DC9F74B7-EA2D-4DD0-93C3-71D696742204}" type="presParOf" srcId="{43EA79E2-9348-43E5-98EE-E24759A41536}" destId="{863CA2F8-FB6C-4207-AF8F-D6E1A8422BB4}" srcOrd="0" destOrd="0" presId="urn:microsoft.com/office/officeart/2005/8/layout/hierarchy1"/>
    <dgm:cxn modelId="{2CFEFE40-2EE0-4D6C-88D2-B67C174D197E}" type="presParOf" srcId="{863CA2F8-FB6C-4207-AF8F-D6E1A8422BB4}" destId="{7EF5D497-E37F-41A9-80AB-301E1072A678}" srcOrd="0" destOrd="0" presId="urn:microsoft.com/office/officeart/2005/8/layout/hierarchy1"/>
    <dgm:cxn modelId="{A1551B5C-C86A-4C25-8626-FE55816B1C50}" type="presParOf" srcId="{863CA2F8-FB6C-4207-AF8F-D6E1A8422BB4}" destId="{540983BD-140D-4856-A615-A82A6661B832}" srcOrd="1" destOrd="0" presId="urn:microsoft.com/office/officeart/2005/8/layout/hierarchy1"/>
    <dgm:cxn modelId="{54F2AC07-7034-48AA-9CA1-9525AEA900E2}" type="presParOf" srcId="{43EA79E2-9348-43E5-98EE-E24759A41536}" destId="{5AE2B34D-B676-4A6F-A1DB-815EECE0414B}" srcOrd="1" destOrd="0" presId="urn:microsoft.com/office/officeart/2005/8/layout/hierarchy1"/>
    <dgm:cxn modelId="{78BC78BB-8884-4D19-BC65-3AE1A2114372}" type="presParOf" srcId="{5AE2B34D-B676-4A6F-A1DB-815EECE0414B}" destId="{65E2265B-B05F-48E8-BBCA-950D42ED27B5}" srcOrd="0" destOrd="0" presId="urn:microsoft.com/office/officeart/2005/8/layout/hierarchy1"/>
    <dgm:cxn modelId="{D1B4D6DB-E525-4A30-B0D5-0CB3863BD064}" type="presParOf" srcId="{5AE2B34D-B676-4A6F-A1DB-815EECE0414B}" destId="{8485EE2A-1BDE-44F3-848D-EC747EE3F5A6}" srcOrd="1" destOrd="0" presId="urn:microsoft.com/office/officeart/2005/8/layout/hierarchy1"/>
    <dgm:cxn modelId="{D3321BAE-17E5-48D0-90E8-44322A94C01E}" type="presParOf" srcId="{8485EE2A-1BDE-44F3-848D-EC747EE3F5A6}" destId="{47C473C5-41B4-4FFA-AD75-6818D6BF5119}" srcOrd="0" destOrd="0" presId="urn:microsoft.com/office/officeart/2005/8/layout/hierarchy1"/>
    <dgm:cxn modelId="{3672F532-66D3-4E78-BC1D-63806E57C31C}" type="presParOf" srcId="{47C473C5-41B4-4FFA-AD75-6818D6BF5119}" destId="{00615E3F-0189-40BE-BCFF-0DBB166B9CBE}" srcOrd="0" destOrd="0" presId="urn:microsoft.com/office/officeart/2005/8/layout/hierarchy1"/>
    <dgm:cxn modelId="{5F95B9AF-6DEF-4DB9-BFC8-F6C42FEF5765}" type="presParOf" srcId="{47C473C5-41B4-4FFA-AD75-6818D6BF5119}" destId="{4F1D7DB0-B7E3-4406-B749-1A6C00008953}" srcOrd="1" destOrd="0" presId="urn:microsoft.com/office/officeart/2005/8/layout/hierarchy1"/>
    <dgm:cxn modelId="{1E00F28A-DBDD-4B6E-9FB7-F6C2506668D0}" type="presParOf" srcId="{8485EE2A-1BDE-44F3-848D-EC747EE3F5A6}" destId="{1B2EF16F-44E1-486C-B852-CE416DEF96DB}" srcOrd="1" destOrd="0" presId="urn:microsoft.com/office/officeart/2005/8/layout/hierarchy1"/>
    <dgm:cxn modelId="{015C515C-0068-47AF-AAF5-427C3CCE7F5C}" type="presParOf" srcId="{1B2EF16F-44E1-486C-B852-CE416DEF96DB}" destId="{79523B84-96FC-41A5-8737-A1D783E5A91E}" srcOrd="0" destOrd="0" presId="urn:microsoft.com/office/officeart/2005/8/layout/hierarchy1"/>
    <dgm:cxn modelId="{E5DFB9F4-F6AA-443E-814E-67920D9498D5}" type="presParOf" srcId="{1B2EF16F-44E1-486C-B852-CE416DEF96DB}" destId="{FF52448A-A448-49B7-942F-3F2CE6792171}" srcOrd="1" destOrd="0" presId="urn:microsoft.com/office/officeart/2005/8/layout/hierarchy1"/>
    <dgm:cxn modelId="{66B77CEF-F80C-448E-BD7D-FABA557551C5}" type="presParOf" srcId="{FF52448A-A448-49B7-942F-3F2CE6792171}" destId="{E2CF196E-ED0F-499D-9FA1-9F13D4F95F34}" srcOrd="0" destOrd="0" presId="urn:microsoft.com/office/officeart/2005/8/layout/hierarchy1"/>
    <dgm:cxn modelId="{3E3E1B86-DB88-4B48-B23B-F1F920BEFADC}" type="presParOf" srcId="{E2CF196E-ED0F-499D-9FA1-9F13D4F95F34}" destId="{EF23EE33-01F9-4DFF-9875-62428A6EB49C}" srcOrd="0" destOrd="0" presId="urn:microsoft.com/office/officeart/2005/8/layout/hierarchy1"/>
    <dgm:cxn modelId="{E107356B-345B-4955-B0F5-080812269567}" type="presParOf" srcId="{E2CF196E-ED0F-499D-9FA1-9F13D4F95F34}" destId="{5672F3A4-6DEB-4ABB-8CC6-3C2A1EF1A221}" srcOrd="1" destOrd="0" presId="urn:microsoft.com/office/officeart/2005/8/layout/hierarchy1"/>
    <dgm:cxn modelId="{28543B47-9771-4A2A-90E2-23703EC25D82}" type="presParOf" srcId="{FF52448A-A448-49B7-942F-3F2CE6792171}" destId="{8C86E430-9F27-4F55-9B37-3C38C4F797A9}" srcOrd="1" destOrd="0" presId="urn:microsoft.com/office/officeart/2005/8/layout/hierarchy1"/>
    <dgm:cxn modelId="{655E248C-8E4B-4182-B6CD-7A066BB7FFE2}" type="presParOf" srcId="{1B2EF16F-44E1-486C-B852-CE416DEF96DB}" destId="{3FD3A12A-22F1-4506-8AC2-6583A1AABECA}" srcOrd="2" destOrd="0" presId="urn:microsoft.com/office/officeart/2005/8/layout/hierarchy1"/>
    <dgm:cxn modelId="{B335FA19-3270-4DA9-BCEA-0AD8A77ABA48}" type="presParOf" srcId="{1B2EF16F-44E1-486C-B852-CE416DEF96DB}" destId="{611CF6B8-A97A-42BD-AE72-3FE23C0355AB}" srcOrd="3" destOrd="0" presId="urn:microsoft.com/office/officeart/2005/8/layout/hierarchy1"/>
    <dgm:cxn modelId="{6934CB2F-E125-43BF-BCB8-3BC12D9986D1}" type="presParOf" srcId="{611CF6B8-A97A-42BD-AE72-3FE23C0355AB}" destId="{C7B17541-9EDA-431D-A1E1-0C438B23B9B2}" srcOrd="0" destOrd="0" presId="urn:microsoft.com/office/officeart/2005/8/layout/hierarchy1"/>
    <dgm:cxn modelId="{6FBF6CE9-B7C1-412B-973A-BF6B37350B8E}" type="presParOf" srcId="{C7B17541-9EDA-431D-A1E1-0C438B23B9B2}" destId="{4586F5FB-C200-450C-AF16-3B0C8CDC3B2E}" srcOrd="0" destOrd="0" presId="urn:microsoft.com/office/officeart/2005/8/layout/hierarchy1"/>
    <dgm:cxn modelId="{6B1717DE-8CB1-49F7-B6D0-E0DC67A93782}" type="presParOf" srcId="{C7B17541-9EDA-431D-A1E1-0C438B23B9B2}" destId="{B0677731-B34B-47D4-8339-7386DA3FFF69}" srcOrd="1" destOrd="0" presId="urn:microsoft.com/office/officeart/2005/8/layout/hierarchy1"/>
    <dgm:cxn modelId="{DB35596F-409F-4CE8-9375-8485295D0CD6}" type="presParOf" srcId="{611CF6B8-A97A-42BD-AE72-3FE23C0355AB}" destId="{CF4F14C0-0185-4C3A-9A24-476E787AF033}" srcOrd="1" destOrd="0" presId="urn:microsoft.com/office/officeart/2005/8/layout/hierarchy1"/>
    <dgm:cxn modelId="{F1FB4745-8DC9-4444-B331-E500C58C97F6}" type="presParOf" srcId="{5AE2B34D-B676-4A6F-A1DB-815EECE0414B}" destId="{DF922758-4EDD-403C-A622-4787169CDDA8}" srcOrd="2" destOrd="0" presId="urn:microsoft.com/office/officeart/2005/8/layout/hierarchy1"/>
    <dgm:cxn modelId="{01252DFC-33E3-4634-A4D3-E7A4486C6F57}" type="presParOf" srcId="{5AE2B34D-B676-4A6F-A1DB-815EECE0414B}" destId="{12E1C2AD-AA62-48CF-9DCC-156EA7013E24}" srcOrd="3" destOrd="0" presId="urn:microsoft.com/office/officeart/2005/8/layout/hierarchy1"/>
    <dgm:cxn modelId="{3C096BFE-0A8C-4078-B05E-E1F5569F916B}" type="presParOf" srcId="{12E1C2AD-AA62-48CF-9DCC-156EA7013E24}" destId="{25FAE95B-420A-444D-BE79-61D5E1E3A467}" srcOrd="0" destOrd="0" presId="urn:microsoft.com/office/officeart/2005/8/layout/hierarchy1"/>
    <dgm:cxn modelId="{315875B2-C435-42CA-943F-A6ECD4C61B22}" type="presParOf" srcId="{25FAE95B-420A-444D-BE79-61D5E1E3A467}" destId="{6F881DED-0702-4975-A719-F055033B8410}" srcOrd="0" destOrd="0" presId="urn:microsoft.com/office/officeart/2005/8/layout/hierarchy1"/>
    <dgm:cxn modelId="{7CA284EA-E08A-4A55-A4BE-ECD5F644E1A4}" type="presParOf" srcId="{25FAE95B-420A-444D-BE79-61D5E1E3A467}" destId="{09771A27-EF83-47BC-920C-EC6242491FCA}" srcOrd="1" destOrd="0" presId="urn:microsoft.com/office/officeart/2005/8/layout/hierarchy1"/>
    <dgm:cxn modelId="{7503DA2C-C556-4DC3-9A29-DD867DA23911}" type="presParOf" srcId="{12E1C2AD-AA62-48CF-9DCC-156EA7013E24}" destId="{EB740DDC-4125-462F-93D8-B4EE9B9734B0}" srcOrd="1" destOrd="0" presId="urn:microsoft.com/office/officeart/2005/8/layout/hierarchy1"/>
    <dgm:cxn modelId="{CC2D0E53-4190-4B0C-A0D3-779326D3FCE4}" type="presParOf" srcId="{EB740DDC-4125-462F-93D8-B4EE9B9734B0}" destId="{8034AD8D-E49D-4846-9736-E132424F163C}" srcOrd="0" destOrd="0" presId="urn:microsoft.com/office/officeart/2005/8/layout/hierarchy1"/>
    <dgm:cxn modelId="{71E32AE4-F2E6-4BC1-A0A8-9436742464E8}" type="presParOf" srcId="{EB740DDC-4125-462F-93D8-B4EE9B9734B0}" destId="{2B41B29E-4D76-4197-922F-B85936EF7E9F}" srcOrd="1" destOrd="0" presId="urn:microsoft.com/office/officeart/2005/8/layout/hierarchy1"/>
    <dgm:cxn modelId="{80D6A798-FBAE-4C3E-9DA5-01049E4AC325}" type="presParOf" srcId="{2B41B29E-4D76-4197-922F-B85936EF7E9F}" destId="{002F6FCD-DA72-4DCA-90DE-4DBCB4E30B6E}" srcOrd="0" destOrd="0" presId="urn:microsoft.com/office/officeart/2005/8/layout/hierarchy1"/>
    <dgm:cxn modelId="{CC6D1882-D53F-4137-9411-FFD0946BA44D}" type="presParOf" srcId="{002F6FCD-DA72-4DCA-90DE-4DBCB4E30B6E}" destId="{1C75D4BF-82E7-45E4-B249-40A767FA860A}" srcOrd="0" destOrd="0" presId="urn:microsoft.com/office/officeart/2005/8/layout/hierarchy1"/>
    <dgm:cxn modelId="{2DF6FE17-8923-4502-8CAF-A8A77CF504FD}" type="presParOf" srcId="{002F6FCD-DA72-4DCA-90DE-4DBCB4E30B6E}" destId="{455BAB8C-65C8-498E-9B6F-805DFD1D0F32}" srcOrd="1" destOrd="0" presId="urn:microsoft.com/office/officeart/2005/8/layout/hierarchy1"/>
    <dgm:cxn modelId="{6AE69909-B365-4627-BABD-A30CE4CAE9E8}" type="presParOf" srcId="{2B41B29E-4D76-4197-922F-B85936EF7E9F}" destId="{FD355C98-CD0A-48DF-85A2-0020FFBB4051}" srcOrd="1" destOrd="0" presId="urn:microsoft.com/office/officeart/2005/8/layout/hierarchy1"/>
    <dgm:cxn modelId="{DCBB29C8-F415-4186-B134-124BE72EE76E}" type="presParOf" srcId="{EB740DDC-4125-462F-93D8-B4EE9B9734B0}" destId="{3DA6DAD9-ED4A-4A24-A1B3-E38118375613}" srcOrd="2" destOrd="0" presId="urn:microsoft.com/office/officeart/2005/8/layout/hierarchy1"/>
    <dgm:cxn modelId="{395A1ADD-7960-4806-8B57-83ABE1F7538E}" type="presParOf" srcId="{EB740DDC-4125-462F-93D8-B4EE9B9734B0}" destId="{90B08556-7FCC-4F0E-BD4E-335851E1070D}" srcOrd="3" destOrd="0" presId="urn:microsoft.com/office/officeart/2005/8/layout/hierarchy1"/>
    <dgm:cxn modelId="{C78D7207-419F-480A-A626-235011388756}" type="presParOf" srcId="{90B08556-7FCC-4F0E-BD4E-335851E1070D}" destId="{707D3D0B-CDFD-4513-B2C5-6897D96A4E21}" srcOrd="0" destOrd="0" presId="urn:microsoft.com/office/officeart/2005/8/layout/hierarchy1"/>
    <dgm:cxn modelId="{A31B9372-4E36-422C-8627-278C1E82C2F8}" type="presParOf" srcId="{707D3D0B-CDFD-4513-B2C5-6897D96A4E21}" destId="{0A6D1B7F-F0B4-4630-B08A-1C7B6EE59C33}" srcOrd="0" destOrd="0" presId="urn:microsoft.com/office/officeart/2005/8/layout/hierarchy1"/>
    <dgm:cxn modelId="{4D4C5C33-2844-445E-BA06-7795D637388E}" type="presParOf" srcId="{707D3D0B-CDFD-4513-B2C5-6897D96A4E21}" destId="{F43A8E0F-E4B4-463E-A3B5-1977E6773B2A}" srcOrd="1" destOrd="0" presId="urn:microsoft.com/office/officeart/2005/8/layout/hierarchy1"/>
    <dgm:cxn modelId="{99F8808B-8049-4C68-A7EA-6C1003CDCCC8}" type="presParOf" srcId="{90B08556-7FCC-4F0E-BD4E-335851E1070D}" destId="{1F4E81C1-0899-4A9A-AB1D-23E65B2EA7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DAD9-ED4A-4A24-A1B3-E38118375613}">
      <dsp:nvSpPr>
        <dsp:cNvPr id="0" name=""/>
        <dsp:cNvSpPr/>
      </dsp:nvSpPr>
      <dsp:spPr>
        <a:xfrm>
          <a:off x="4862363" y="2942118"/>
          <a:ext cx="835389" cy="397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32"/>
              </a:lnTo>
              <a:lnTo>
                <a:pt x="835389" y="270932"/>
              </a:lnTo>
              <a:lnTo>
                <a:pt x="835389" y="397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4AD8D-E49D-4846-9736-E132424F163C}">
      <dsp:nvSpPr>
        <dsp:cNvPr id="0" name=""/>
        <dsp:cNvSpPr/>
      </dsp:nvSpPr>
      <dsp:spPr>
        <a:xfrm>
          <a:off x="4026974" y="2942118"/>
          <a:ext cx="835389" cy="397569"/>
        </a:xfrm>
        <a:custGeom>
          <a:avLst/>
          <a:gdLst/>
          <a:ahLst/>
          <a:cxnLst/>
          <a:rect l="0" t="0" r="0" b="0"/>
          <a:pathLst>
            <a:path>
              <a:moveTo>
                <a:pt x="835389" y="0"/>
              </a:moveTo>
              <a:lnTo>
                <a:pt x="835389" y="270932"/>
              </a:lnTo>
              <a:lnTo>
                <a:pt x="0" y="270932"/>
              </a:lnTo>
              <a:lnTo>
                <a:pt x="0" y="397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22758-4EDD-403C-A622-4787169CDDA8}">
      <dsp:nvSpPr>
        <dsp:cNvPr id="0" name=""/>
        <dsp:cNvSpPr/>
      </dsp:nvSpPr>
      <dsp:spPr>
        <a:xfrm>
          <a:off x="3204393" y="998680"/>
          <a:ext cx="1657970" cy="397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32"/>
              </a:lnTo>
              <a:lnTo>
                <a:pt x="1657970" y="270932"/>
              </a:lnTo>
              <a:lnTo>
                <a:pt x="1657970" y="397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3A12A-22F1-4506-8AC2-6583A1AABECA}">
      <dsp:nvSpPr>
        <dsp:cNvPr id="0" name=""/>
        <dsp:cNvSpPr/>
      </dsp:nvSpPr>
      <dsp:spPr>
        <a:xfrm>
          <a:off x="1520805" y="2948159"/>
          <a:ext cx="835389" cy="397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32"/>
              </a:lnTo>
              <a:lnTo>
                <a:pt x="835389" y="270932"/>
              </a:lnTo>
              <a:lnTo>
                <a:pt x="835389" y="397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23B84-96FC-41A5-8737-A1D783E5A91E}">
      <dsp:nvSpPr>
        <dsp:cNvPr id="0" name=""/>
        <dsp:cNvSpPr/>
      </dsp:nvSpPr>
      <dsp:spPr>
        <a:xfrm>
          <a:off x="685415" y="2948159"/>
          <a:ext cx="835389" cy="397569"/>
        </a:xfrm>
        <a:custGeom>
          <a:avLst/>
          <a:gdLst/>
          <a:ahLst/>
          <a:cxnLst/>
          <a:rect l="0" t="0" r="0" b="0"/>
          <a:pathLst>
            <a:path>
              <a:moveTo>
                <a:pt x="835389" y="0"/>
              </a:moveTo>
              <a:lnTo>
                <a:pt x="835389" y="270932"/>
              </a:lnTo>
              <a:lnTo>
                <a:pt x="0" y="270932"/>
              </a:lnTo>
              <a:lnTo>
                <a:pt x="0" y="397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2265B-B05F-48E8-BBCA-950D42ED27B5}">
      <dsp:nvSpPr>
        <dsp:cNvPr id="0" name=""/>
        <dsp:cNvSpPr/>
      </dsp:nvSpPr>
      <dsp:spPr>
        <a:xfrm>
          <a:off x="1520805" y="998680"/>
          <a:ext cx="1683588" cy="397569"/>
        </a:xfrm>
        <a:custGeom>
          <a:avLst/>
          <a:gdLst/>
          <a:ahLst/>
          <a:cxnLst/>
          <a:rect l="0" t="0" r="0" b="0"/>
          <a:pathLst>
            <a:path>
              <a:moveTo>
                <a:pt x="1683588" y="0"/>
              </a:moveTo>
              <a:lnTo>
                <a:pt x="1683588" y="270932"/>
              </a:lnTo>
              <a:lnTo>
                <a:pt x="0" y="270932"/>
              </a:lnTo>
              <a:lnTo>
                <a:pt x="0" y="397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5D497-E37F-41A9-80AB-301E1072A678}">
      <dsp:nvSpPr>
        <dsp:cNvPr id="0" name=""/>
        <dsp:cNvSpPr/>
      </dsp:nvSpPr>
      <dsp:spPr>
        <a:xfrm>
          <a:off x="2306034" y="130634"/>
          <a:ext cx="1796718" cy="868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983BD-140D-4856-A615-A82A6661B832}">
      <dsp:nvSpPr>
        <dsp:cNvPr id="0" name=""/>
        <dsp:cNvSpPr/>
      </dsp:nvSpPr>
      <dsp:spPr>
        <a:xfrm>
          <a:off x="2457923" y="274929"/>
          <a:ext cx="1796718" cy="868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ПОРТФОЛИО</a:t>
          </a:r>
        </a:p>
      </dsp:txBody>
      <dsp:txXfrm>
        <a:off x="2483347" y="300353"/>
        <a:ext cx="1745870" cy="817197"/>
      </dsp:txXfrm>
    </dsp:sp>
    <dsp:sp modelId="{00615E3F-0189-40BE-BCFF-0DBB166B9CBE}">
      <dsp:nvSpPr>
        <dsp:cNvPr id="0" name=""/>
        <dsp:cNvSpPr/>
      </dsp:nvSpPr>
      <dsp:spPr>
        <a:xfrm>
          <a:off x="617025" y="1396249"/>
          <a:ext cx="1807558" cy="1551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D7DB0-B7E3-4406-B749-1A6C00008953}">
      <dsp:nvSpPr>
        <dsp:cNvPr id="0" name=""/>
        <dsp:cNvSpPr/>
      </dsp:nvSpPr>
      <dsp:spPr>
        <a:xfrm>
          <a:off x="768914" y="1540544"/>
          <a:ext cx="1807558" cy="1551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электронное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оформляется </a:t>
          </a:r>
          <a:br>
            <a:rPr lang="ru-RU" sz="1400" kern="1200" dirty="0"/>
          </a:br>
          <a:r>
            <a:rPr lang="ru-RU" sz="1400" kern="1200" dirty="0"/>
            <a:t>в программе </a:t>
          </a:r>
          <a:br>
            <a:rPr lang="ru-RU" sz="1400" kern="1200" dirty="0"/>
          </a:br>
          <a:r>
            <a:rPr lang="ru-RU" sz="1400" kern="1200" dirty="0" err="1"/>
            <a:t>Power</a:t>
          </a:r>
          <a:r>
            <a:rPr lang="ru-RU" sz="1400" kern="1200" dirty="0"/>
            <a:t> </a:t>
          </a:r>
          <a:r>
            <a:rPr lang="ru-RU" sz="1400" kern="1200" dirty="0" err="1"/>
            <a:t>Point</a:t>
          </a:r>
          <a:endParaRPr lang="ru-RU" sz="1400" kern="1200" dirty="0"/>
        </a:p>
      </dsp:txBody>
      <dsp:txXfrm>
        <a:off x="814368" y="1585998"/>
        <a:ext cx="1716650" cy="1461001"/>
      </dsp:txXfrm>
    </dsp:sp>
    <dsp:sp modelId="{EF23EE33-01F9-4DFF-9875-62428A6EB49C}">
      <dsp:nvSpPr>
        <dsp:cNvPr id="0" name=""/>
        <dsp:cNvSpPr/>
      </dsp:nvSpPr>
      <dsp:spPr>
        <a:xfrm>
          <a:off x="1914" y="3345729"/>
          <a:ext cx="1367001" cy="236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2F3A4-6DEB-4ABB-8CC6-3C2A1EF1A221}">
      <dsp:nvSpPr>
        <dsp:cNvPr id="0" name=""/>
        <dsp:cNvSpPr/>
      </dsp:nvSpPr>
      <dsp:spPr>
        <a:xfrm>
          <a:off x="153803" y="3490023"/>
          <a:ext cx="1367001" cy="2361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"+"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просмотр </a:t>
          </a:r>
          <a:br>
            <a:rPr lang="ru-RU" sz="900" kern="1200"/>
          </a:br>
          <a:r>
            <a:rPr lang="ru-RU" sz="900" kern="1200"/>
            <a:t>на большом экране;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возможность использования спецэффектов, аудио, видео материалов;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можно быстро изменять, вносить новое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3841" y="3530061"/>
        <a:ext cx="1286925" cy="2281729"/>
      </dsp:txXfrm>
    </dsp:sp>
    <dsp:sp modelId="{4586F5FB-C200-450C-AF16-3B0C8CDC3B2E}">
      <dsp:nvSpPr>
        <dsp:cNvPr id="0" name=""/>
        <dsp:cNvSpPr/>
      </dsp:nvSpPr>
      <dsp:spPr>
        <a:xfrm>
          <a:off x="1672694" y="3345729"/>
          <a:ext cx="1367001" cy="236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77731-B34B-47D4-8339-7386DA3FFF69}">
      <dsp:nvSpPr>
        <dsp:cNvPr id="0" name=""/>
        <dsp:cNvSpPr/>
      </dsp:nvSpPr>
      <dsp:spPr>
        <a:xfrm>
          <a:off x="1824583" y="3490023"/>
          <a:ext cx="1367001" cy="2361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"-"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оформляет только взрослый;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необходимо сканировать рисунки, работы, фотографии ребенка;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для просмотра необходим компьютер и взрослый;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ребенок не может им распоряжаться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864621" y="3530061"/>
        <a:ext cx="1286925" cy="2281729"/>
      </dsp:txXfrm>
    </dsp:sp>
    <dsp:sp modelId="{6F881DED-0702-4975-A719-F055033B8410}">
      <dsp:nvSpPr>
        <dsp:cNvPr id="0" name=""/>
        <dsp:cNvSpPr/>
      </dsp:nvSpPr>
      <dsp:spPr>
        <a:xfrm>
          <a:off x="3932967" y="1396249"/>
          <a:ext cx="1858793" cy="1545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1A27-EF83-47BC-920C-EC6242491FCA}">
      <dsp:nvSpPr>
        <dsp:cNvPr id="0" name=""/>
        <dsp:cNvSpPr/>
      </dsp:nvSpPr>
      <dsp:spPr>
        <a:xfrm>
          <a:off x="4084856" y="1540544"/>
          <a:ext cx="1858793" cy="1545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печатное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оформленные страницы, фотографии, рисунки, грамоты</a:t>
          </a:r>
        </a:p>
      </dsp:txBody>
      <dsp:txXfrm>
        <a:off x="4130133" y="1585821"/>
        <a:ext cx="1768239" cy="1455314"/>
      </dsp:txXfrm>
    </dsp:sp>
    <dsp:sp modelId="{1C75D4BF-82E7-45E4-B249-40A767FA860A}">
      <dsp:nvSpPr>
        <dsp:cNvPr id="0" name=""/>
        <dsp:cNvSpPr/>
      </dsp:nvSpPr>
      <dsp:spPr>
        <a:xfrm>
          <a:off x="3343473" y="3339687"/>
          <a:ext cx="1367001" cy="241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BAB8C-65C8-498E-9B6F-805DFD1D0F32}">
      <dsp:nvSpPr>
        <dsp:cNvPr id="0" name=""/>
        <dsp:cNvSpPr/>
      </dsp:nvSpPr>
      <dsp:spPr>
        <a:xfrm>
          <a:off x="3495362" y="3483982"/>
          <a:ext cx="1367001" cy="241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"+"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ребенок принимает активное участие в ведении, оформлении;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в любое время может просматривать;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ребенок видит объем  своих успехов, достижения;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размещаются оригиналы работ, рисунков ребенка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35400" y="3524020"/>
        <a:ext cx="1286925" cy="2339159"/>
      </dsp:txXfrm>
    </dsp:sp>
    <dsp:sp modelId="{0A6D1B7F-F0B4-4630-B08A-1C7B6EE59C33}">
      <dsp:nvSpPr>
        <dsp:cNvPr id="0" name=""/>
        <dsp:cNvSpPr/>
      </dsp:nvSpPr>
      <dsp:spPr>
        <a:xfrm>
          <a:off x="5014252" y="3339687"/>
          <a:ext cx="1367001" cy="2406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8E0F-E4B4-463E-A3B5-1977E6773B2A}">
      <dsp:nvSpPr>
        <dsp:cNvPr id="0" name=""/>
        <dsp:cNvSpPr/>
      </dsp:nvSpPr>
      <dsp:spPr>
        <a:xfrm>
          <a:off x="5166142" y="3483982"/>
          <a:ext cx="1367001" cy="240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"-"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можно порвать, помять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требует больше времени в оформлении страниц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206180" y="3524020"/>
        <a:ext cx="1286925" cy="2326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74100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«</a:t>
            </a:r>
            <a:r>
              <a:rPr lang="ru-RU" sz="3200" b="1" dirty="0" smtClean="0"/>
              <a:t>Портфолио дошкольника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как средство индивидуализации </a:t>
            </a:r>
            <a:br>
              <a:rPr lang="ru-RU" sz="3200" b="1" dirty="0"/>
            </a:br>
            <a:r>
              <a:rPr lang="ru-RU" sz="3200" b="1" dirty="0"/>
              <a:t>личности ребенка в условиях </a:t>
            </a:r>
            <a:br>
              <a:rPr lang="ru-RU" sz="3200" b="1" dirty="0"/>
            </a:br>
            <a:r>
              <a:rPr lang="ru-RU" sz="3200" b="1" dirty="0"/>
              <a:t>реализации ФГОС дошкольного </a:t>
            </a:r>
            <a:r>
              <a:rPr lang="ru-RU" sz="3200" b="1" dirty="0" smtClean="0"/>
              <a:t>образования</a:t>
            </a:r>
            <a:r>
              <a:rPr lang="ru-RU" sz="3200" b="1" dirty="0" smtClean="0">
                <a:latin typeface="Bookman Old Style" pitchFamily="18" charset="0"/>
              </a:rPr>
              <a:t>»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221088"/>
            <a:ext cx="65905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Bookman Old Style" pitchFamily="18" charset="0"/>
              </a:rPr>
              <a:t>Воспитатель МБДОУ «ДС № 480 г. Челябинска»</a:t>
            </a:r>
          </a:p>
          <a:p>
            <a:pPr algn="r"/>
            <a:r>
              <a:rPr lang="ru-RU" sz="2000" dirty="0">
                <a:latin typeface="Bookman Old Style" pitchFamily="18" charset="0"/>
              </a:rPr>
              <a:t>Еремина </a:t>
            </a:r>
            <a:r>
              <a:rPr lang="ru-RU" sz="2000" dirty="0" smtClean="0">
                <a:latin typeface="Bookman Old Style" pitchFamily="18" charset="0"/>
              </a:rPr>
              <a:t>Н.С.</a:t>
            </a:r>
            <a:endParaRPr lang="ru-RU" sz="2000" dirty="0">
              <a:latin typeface="Bookman Old Style" pitchFamily="18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Титульный лист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6" name="Рисунок 5" descr="solnet-ee-image01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5206" y="1071546"/>
            <a:ext cx="1643074" cy="2498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7864087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43174" y="1071546"/>
            <a:ext cx="1785950" cy="2506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Портфолио дошкольника_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071546"/>
            <a:ext cx="176762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74" y="3929066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портфолио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29190" y="3929066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357158" y="1071546"/>
            <a:ext cx="1767622" cy="2500330"/>
            <a:chOff x="357158" y="1071546"/>
            <a:chExt cx="1767622" cy="2500330"/>
          </a:xfrm>
        </p:grpSpPr>
        <p:pic>
          <p:nvPicPr>
            <p:cNvPr id="3" name="Рисунок 2" descr="Олеся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57158" y="1071546"/>
              <a:ext cx="1767622" cy="25003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500034" y="1700808"/>
              <a:ext cx="1479677" cy="360040"/>
            </a:xfrm>
            <a:prstGeom prst="rect">
              <a:avLst/>
            </a:prstGeom>
            <a:solidFill>
              <a:srgbClr val="FBF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«Мой мир»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1" name="Рисунок 10" descr="Мои личныые данны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9058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Давайте познакомимся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solnet-ee-image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1428736"/>
            <a:ext cx="1420503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3108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58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43570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 descr="8386398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857620" y="4143380"/>
            <a:ext cx="1577988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 descr="что я люблю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 descr="Портфолио дошкольника_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4143380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 descr="Портфолио дошкольника_1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3108" y="1428736"/>
            <a:ext cx="1527024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«Моя семья»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4" name="Рисунок 13" descr="818984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686" y="1214422"/>
            <a:ext cx="180847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Моя семья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 descr="DSCN0569.JPG"/>
          <p:cNvPicPr>
            <a:picLocks noChangeAspect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>
          <a:xfrm>
            <a:off x="4786314" y="3929066"/>
            <a:ext cx="3700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 descr="DSCN0552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714348" y="3929066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 descr="DSCN0620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rcRect l="7812" t="23958" r="64844" b="45833"/>
          <a:stretch>
            <a:fillRect/>
          </a:stretch>
        </p:blipFill>
        <p:spPr>
          <a:xfrm>
            <a:off x="6429388" y="1500174"/>
            <a:ext cx="2500330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«Вот чему я научился»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9" name="Рисунок 8" descr="964989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43173" y="1214422"/>
            <a:ext cx="1861234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Портфолио дошкольника_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407194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solnet-ee-image07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214422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Чему я научился за год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407194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5М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596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solnet-ee-image3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43636" y="4071942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Портфолио дошкольника_20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29454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«Копилка достижений»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8" name="Рисунок 7" descr="2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1214422"/>
            <a:ext cx="1781528" cy="2520000"/>
          </a:xfrm>
          <a:prstGeom prst="rect">
            <a:avLst/>
          </a:prstGeom>
        </p:spPr>
      </p:pic>
      <p:pic>
        <p:nvPicPr>
          <p:cNvPr id="14" name="Рисунок 13" descr="solnet-ee-image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214422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копилка достижений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00892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1736" y="1214422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IMG_1019.JPG"/>
          <p:cNvPicPr>
            <a:picLocks noChangeAspect="1"/>
          </p:cNvPicPr>
          <p:nvPr/>
        </p:nvPicPr>
        <p:blipFill>
          <a:blip r:embed="rId7" cstate="screen">
            <a:lum bright="10000"/>
          </a:blip>
          <a:stretch>
            <a:fillRect/>
          </a:stretch>
        </p:blipFill>
        <p:spPr>
          <a:xfrm>
            <a:off x="3714744" y="4000504"/>
            <a:ext cx="16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IMG_1020.JPG"/>
          <p:cNvPicPr>
            <a:picLocks noChangeAspect="1"/>
          </p:cNvPicPr>
          <p:nvPr/>
        </p:nvPicPr>
        <p:blipFill>
          <a:blip r:embed="rId8" cstate="screen">
            <a:lum bright="10000"/>
          </a:blip>
          <a:stretch>
            <a:fillRect/>
          </a:stretch>
        </p:blipFill>
        <p:spPr>
          <a:xfrm>
            <a:off x="1214414" y="4000504"/>
            <a:ext cx="16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IMG_1016.JPG"/>
          <p:cNvPicPr>
            <a:picLocks noChangeAspect="1"/>
          </p:cNvPicPr>
          <p:nvPr/>
        </p:nvPicPr>
        <p:blipFill>
          <a:blip r:embed="rId9" cstate="screen">
            <a:lum bright="10000"/>
          </a:blip>
          <a:stretch>
            <a:fillRect/>
          </a:stretch>
        </p:blipFill>
        <p:spPr>
          <a:xfrm>
            <a:off x="6215074" y="4000504"/>
            <a:ext cx="16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Раздел «Творческие работы»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6" name="Рисунок 15" descr="Копил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29454" y="1285860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solnet-ee-image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85860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285860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4355873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71736" y="1285860"/>
            <a:ext cx="1832727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DSCN039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28926" y="4143380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DSCN062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42844" y="4071942"/>
            <a:ext cx="2520000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IMG_487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500826" y="4071942"/>
            <a:ext cx="2520000" cy="1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Приложение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" name="Рисунок 9" descr="Портфолио дошкольника_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0504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solnet-ee-image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142984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solnet-ee-image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142984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solnet-ee-image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000504"/>
            <a:ext cx="165725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142984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Устами младенца (Размышления вслух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000504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мой любимый дентский салд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1142984"/>
            <a:ext cx="178152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Дети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1762" y="548680"/>
            <a:ext cx="7942685" cy="61206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63688" y="3140968"/>
            <a:ext cx="6072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Портфолио</a:t>
            </a:r>
            <a:r>
              <a:rPr lang="ru-RU" sz="2400" dirty="0" smtClean="0"/>
              <a:t> (папка личных достижений) позволяет осуществить </a:t>
            </a:r>
            <a:r>
              <a:rPr lang="ru-RU" sz="2400" i="1" dirty="0" smtClean="0"/>
              <a:t>индивидуальный подход к каждому ребенку </a:t>
            </a:r>
            <a:r>
              <a:rPr lang="ru-RU" sz="2400" dirty="0" smtClean="0"/>
              <a:t>и вручается при выпуске из детского сада как подарок самому ребенку и его семье </a:t>
            </a:r>
            <a:r>
              <a:rPr lang="ru-RU" sz="2400" dirty="0"/>
              <a:t>в качестве книги воспоминаний о любимом детском саде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J"/>
            </a:pPr>
            <a:r>
              <a:rPr lang="ru-RU" sz="2400" dirty="0"/>
              <a:t>Пусть достижения ребенка станут осязаемыми! </a:t>
            </a:r>
          </a:p>
          <a:p>
            <a:pPr marL="342900" lvl="0" indent="-342900">
              <a:buFont typeface="Wingdings" panose="05000000000000000000" pitchFamily="2" charset="2"/>
              <a:buChar char="J"/>
            </a:pPr>
            <a:r>
              <a:rPr lang="ru-RU" sz="2400" dirty="0"/>
              <a:t>Давайте рассказывать о них, вселяя детям уверенность в своих силах! 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ru-RU" sz="2400" dirty="0"/>
              <a:t>Давайте чаще их хвалить!</a:t>
            </a:r>
          </a:p>
          <a:p>
            <a:pPr marL="342900" lvl="0" indent="-342900">
              <a:buFont typeface="Wingdings" panose="05000000000000000000" pitchFamily="2" charset="2"/>
              <a:buChar char="J"/>
            </a:pPr>
            <a:r>
              <a:rPr lang="ru-RU" sz="2400" dirty="0" smtClean="0"/>
              <a:t>Давайте </a:t>
            </a:r>
            <a:r>
              <a:rPr lang="ru-RU" sz="2400" dirty="0"/>
              <a:t>покажем детям, что они могут изменить себя, свою жизнь, обучаясь осмысленно, самокритично, но всегда вдохновенно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6"/>
          <a:stretch/>
        </p:blipFill>
        <p:spPr>
          <a:xfrm>
            <a:off x="539552" y="764704"/>
            <a:ext cx="8244408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92494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789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8148" y="4357694"/>
            <a:ext cx="1165238" cy="2306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074" y="1196752"/>
            <a:ext cx="885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400" i="1" dirty="0"/>
              <a:t>Портфолио дошкольника </a:t>
            </a:r>
            <a:r>
              <a:rPr lang="ru-RU" sz="2400" dirty="0"/>
              <a:t>- это прежде всего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 </a:t>
            </a:r>
            <a:endParaRPr lang="ru-RU" sz="2400" dirty="0" smtClean="0"/>
          </a:p>
          <a:p>
            <a:pPr indent="358775"/>
            <a:endParaRPr lang="ru-RU" sz="2400" dirty="0"/>
          </a:p>
          <a:p>
            <a:pPr indent="358775" fontAlgn="base"/>
            <a:r>
              <a:rPr lang="ru-RU" sz="2400" i="1" dirty="0"/>
              <a:t>Портфолио дошкольника </a:t>
            </a:r>
            <a:r>
              <a:rPr lang="ru-RU" sz="2400" dirty="0"/>
              <a:t>– это не только папка, в которой отражены достижения ребенка за определенный период, это еще и сотрудничество педагога и родителей по изучению и отражению в динамике способностей малыша, его физического развития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540" y="980728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/>
              <a:t>Планомерная работа по наполнению портфолио, грамотная интерпретация материалов и активное использование его в педагогическом процессе позволят решить многие задачи, поставленные </a:t>
            </a:r>
            <a:r>
              <a:rPr lang="ru-RU" sz="2200" i="1" dirty="0" smtClean="0"/>
              <a:t>Федеральным государственным образовательным стандартом дошкольного образования (</a:t>
            </a:r>
            <a:r>
              <a:rPr lang="ru-RU" sz="2200" i="1" u="sng" dirty="0" smtClean="0"/>
              <a:t>ФГОС</a:t>
            </a:r>
            <a:r>
              <a:rPr lang="ru-RU" sz="2200" i="1" dirty="0" smtClean="0"/>
              <a:t>)</a:t>
            </a:r>
            <a:r>
              <a:rPr lang="ru-RU" sz="2200" dirty="0" smtClean="0"/>
              <a:t>, в частности:</a:t>
            </a:r>
          </a:p>
          <a:p>
            <a:pPr indent="457200"/>
            <a:endParaRPr lang="ru-RU" sz="2200" dirty="0" smtClean="0"/>
          </a:p>
          <a:p>
            <a:pPr marL="442913" lvl="0" indent="360363">
              <a:buFont typeface="Wingdings" pitchFamily="2" charset="2"/>
              <a:buChar char="v"/>
              <a:tabLst>
                <a:tab pos="803275" algn="l"/>
              </a:tabLst>
            </a:pPr>
            <a:r>
              <a:rPr lang="ru-RU" sz="2200" dirty="0" smtClean="0"/>
              <a:t>реализовать </a:t>
            </a:r>
            <a:r>
              <a:rPr lang="ru-RU" sz="2200" i="1" u="sng" dirty="0" smtClean="0"/>
              <a:t>индивидуальный подход </a:t>
            </a:r>
            <a:r>
              <a:rPr lang="ru-RU" sz="2200" dirty="0" smtClean="0"/>
              <a:t>к работе с ребенком; </a:t>
            </a:r>
          </a:p>
          <a:p>
            <a:pPr marL="442913" lvl="0" indent="360363">
              <a:lnSpc>
                <a:spcPct val="150000"/>
              </a:lnSpc>
              <a:buFont typeface="Wingdings" pitchFamily="2" charset="2"/>
              <a:buChar char="v"/>
              <a:tabLst>
                <a:tab pos="803275" algn="l"/>
              </a:tabLst>
            </a:pPr>
            <a:r>
              <a:rPr lang="ru-RU" sz="2200" dirty="0" smtClean="0"/>
              <a:t>планировать работу, учитывая его способности и потребности (индивидуальную траекторию развития);</a:t>
            </a:r>
          </a:p>
          <a:p>
            <a:pPr marL="442913" lvl="0" indent="360363">
              <a:buFont typeface="Wingdings" pitchFamily="2" charset="2"/>
              <a:buChar char="v"/>
              <a:tabLst>
                <a:tab pos="803275" algn="l"/>
              </a:tabLst>
            </a:pPr>
            <a:endParaRPr lang="ru-RU" sz="1400" dirty="0" smtClean="0"/>
          </a:p>
          <a:p>
            <a:pPr marL="442913" lvl="0" indent="360363">
              <a:buFont typeface="Wingdings" pitchFamily="2" charset="2"/>
              <a:buChar char="v"/>
              <a:tabLst>
                <a:tab pos="803275" algn="l"/>
              </a:tabLst>
            </a:pPr>
            <a:r>
              <a:rPr lang="ru-RU" sz="2200" dirty="0" smtClean="0"/>
              <a:t>организовать </a:t>
            </a:r>
            <a:r>
              <a:rPr lang="ru-RU" sz="2200" i="1" u="sng" dirty="0" smtClean="0"/>
              <a:t>сотрудничество с родителями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dirty="0" smtClean="0"/>
              <a:t>и их психолого-педагогическую поддержку; </a:t>
            </a:r>
          </a:p>
          <a:p>
            <a:pPr marL="442913" lvl="0" indent="360363">
              <a:buFont typeface="Wingdings" pitchFamily="2" charset="2"/>
              <a:buChar char="v"/>
              <a:tabLst>
                <a:tab pos="803275" algn="l"/>
              </a:tabLst>
            </a:pPr>
            <a:endParaRPr lang="ru-RU" sz="1400" dirty="0" smtClean="0"/>
          </a:p>
          <a:p>
            <a:pPr marL="442913" lvl="0" indent="360363">
              <a:buFont typeface="Wingdings" pitchFamily="2" charset="2"/>
              <a:buChar char="v"/>
              <a:tabLst>
                <a:tab pos="803275" algn="l"/>
              </a:tabLst>
            </a:pPr>
            <a:r>
              <a:rPr lang="ru-RU" sz="2200" dirty="0" smtClean="0"/>
              <a:t>обеспечить </a:t>
            </a:r>
            <a:r>
              <a:rPr lang="ru-RU" sz="2200" i="1" u="sng" dirty="0" smtClean="0"/>
              <a:t>преемственность между ступенями образования</a:t>
            </a:r>
            <a:r>
              <a:rPr lang="ru-RU" sz="22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5074" y="2044399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Важная цель портфолио </a:t>
            </a:r>
            <a:r>
              <a:rPr lang="ru-RU" sz="2400" dirty="0"/>
              <a:t>- увидеть картину значимых образовательных результатов в каждом ребенке, обеспечить отслеживание индивидуального прогресса ребенка в широком образовательном контексте, показать его способность практически применять приобретенные знания и умения, показать все, на что способен ребенок.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55" y="4653136"/>
            <a:ext cx="9998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86578" y="5000636"/>
            <a:ext cx="2165370" cy="165390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4775862"/>
              </p:ext>
            </p:extLst>
          </p:nvPr>
        </p:nvGraphicFramePr>
        <p:xfrm>
          <a:off x="251520" y="620688"/>
          <a:ext cx="6535058" cy="603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indent="449580" algn="just">
              <a:spcAft>
                <a:spcPts val="0"/>
              </a:spcAft>
            </a:pPr>
            <a:r>
              <a:rPr lang="ru-RU" sz="2400" dirty="0"/>
              <a:t>Портфолио – копилка любых успехов ребенка, полученных в различных видах деятельности, которые сопровождают его до школы: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/>
              <a:t> в быту: умение самостоятельно одеваться, кушать, умываться, класть вещи на место и т. д.;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/>
              <a:t>на занятиях, которые проводятся в детском саду;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/>
              <a:t>при посещении различных кружков, секций;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/>
              <a:t>в общении со взрослыми, сверстниками.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8116" y="4500570"/>
            <a:ext cx="1285884" cy="2235098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4572008"/>
            <a:ext cx="999579" cy="2020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9675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Работа с портфолио поможет нам: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установить более близкие отношения друг с другом;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создать атмосферу общности интересов;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активизировать свое внимание к успехам ребенка, своевременно их отмечать;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поддерживать интерес к различным видам деятельности малыша;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формировать у ребенка самоконтроль и самооценку.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143" y="836712"/>
            <a:ext cx="9019867" cy="480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/>
              <a:t>Взаимодействие с родителями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/>
              <a:t>Очень важно сделать родителей своими </a:t>
            </a:r>
            <a:r>
              <a:rPr lang="ru-RU" dirty="0" smtClean="0"/>
              <a:t>союзниками. </a:t>
            </a:r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Необходима </a:t>
            </a:r>
            <a:r>
              <a:rPr lang="ru-RU" dirty="0"/>
              <a:t>система консультативной </a:t>
            </a:r>
            <a:r>
              <a:rPr lang="ru-RU" dirty="0" smtClean="0"/>
              <a:t>помощи по </a:t>
            </a:r>
            <a:r>
              <a:rPr lang="ru-RU" dirty="0"/>
              <a:t>оформлению и заполнению страничек портфолио. </a:t>
            </a: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Важно </a:t>
            </a:r>
            <a:r>
              <a:rPr lang="ru-RU" dirty="0"/>
              <a:t>научить наблюдать, замечать все новое и интересное и непременно фиксировать, записывать. </a:t>
            </a: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С </a:t>
            </a:r>
            <a:r>
              <a:rPr lang="ru-RU" dirty="0"/>
              <a:t>помощью портфолио родители видят своего ребенка со стороны, его желания, интересы.</a:t>
            </a:r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/>
              <a:t>Портфолио также может использоваться как дополнительный материал при изучении семьи — уклада ее жизни, интересов, традиций. </a:t>
            </a:r>
            <a:endParaRPr lang="ru-RU" dirty="0" smtClean="0"/>
          </a:p>
          <a:p>
            <a:pPr marL="84138" indent="358775">
              <a:buFont typeface="Wingdings" panose="05000000000000000000" pitchFamily="2" charset="2"/>
              <a:buChar char="ü"/>
            </a:pPr>
            <a:r>
              <a:rPr lang="ru-RU" dirty="0" smtClean="0"/>
              <a:t>Одним </a:t>
            </a:r>
            <a:r>
              <a:rPr lang="ru-RU" dirty="0"/>
              <a:t>из главных результатов работы над портфолио является то, что родители учатся наблюдать и замечать происходящие изменения, систематизировать их.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Работа </a:t>
            </a:r>
            <a:r>
              <a:rPr lang="ru-RU" sz="2000" dirty="0"/>
              <a:t>над созданием портфолио позволяет сблизить всех его участников: родителей, педагога, ребёнка.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997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14356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 </a:t>
            </a:r>
            <a:r>
              <a:rPr lang="ru-RU" sz="2400" b="1" dirty="0" smtClean="0"/>
              <a:t>Структура портфолио:</a:t>
            </a:r>
          </a:p>
          <a:p>
            <a:pPr algn="ctr"/>
            <a:endParaRPr lang="ru-RU" sz="2400" b="1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Титульный лист</a:t>
            </a:r>
          </a:p>
          <a:p>
            <a:pPr lvl="0" indent="457200">
              <a:buFont typeface="Wingdings" pitchFamily="2" charset="2"/>
              <a:buChar char="v"/>
            </a:pPr>
            <a:endParaRPr lang="ru-RU" sz="2400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Раздел 1 «Мой мир» </a:t>
            </a:r>
          </a:p>
          <a:p>
            <a:pPr lvl="0" indent="457200">
              <a:buFont typeface="Wingdings" pitchFamily="2" charset="2"/>
              <a:buChar char="v"/>
            </a:pPr>
            <a:endParaRPr lang="ru-RU" sz="2400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Раздел 2 «Моя семья»</a:t>
            </a:r>
          </a:p>
          <a:p>
            <a:pPr lvl="0" indent="457200">
              <a:buFont typeface="Wingdings" pitchFamily="2" charset="2"/>
              <a:buChar char="v"/>
            </a:pPr>
            <a:endParaRPr lang="ru-RU" sz="2400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Раздел 3 «Вот чему я научился» </a:t>
            </a:r>
          </a:p>
          <a:p>
            <a:pPr lvl="0" indent="457200">
              <a:buFont typeface="Wingdings" pitchFamily="2" charset="2"/>
              <a:buChar char="v"/>
            </a:pPr>
            <a:endParaRPr lang="ru-RU" sz="2400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Раздел 4 «Копилка достижений» </a:t>
            </a:r>
          </a:p>
          <a:p>
            <a:pPr lvl="0" indent="457200">
              <a:buFont typeface="Wingdings" pitchFamily="2" charset="2"/>
              <a:buChar char="v"/>
            </a:pPr>
            <a:endParaRPr lang="ru-RU" sz="2400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Раздел 5 «Творческие работы»</a:t>
            </a:r>
          </a:p>
          <a:p>
            <a:pPr lvl="0" indent="457200">
              <a:buFont typeface="Wingdings" pitchFamily="2" charset="2"/>
              <a:buChar char="v"/>
            </a:pPr>
            <a:endParaRPr lang="ru-RU" sz="2400" dirty="0" smtClean="0"/>
          </a:p>
          <a:p>
            <a:pPr lvl="0" indent="457200">
              <a:buFont typeface="Wingdings" pitchFamily="2" charset="2"/>
              <a:buChar char="v"/>
            </a:pPr>
            <a:r>
              <a:rPr lang="ru-RU" sz="2400" dirty="0" smtClean="0"/>
              <a:t>Приложение</a:t>
            </a:r>
            <a:endParaRPr lang="ru-RU" sz="2400" dirty="0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86710" y="4357694"/>
            <a:ext cx="1165238" cy="230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640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Constantia</vt:lpstr>
      <vt:lpstr>Symbol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Администратор</cp:lastModifiedBy>
  <cp:revision>93</cp:revision>
  <dcterms:created xsi:type="dcterms:W3CDTF">2014-05-12T04:44:22Z</dcterms:created>
  <dcterms:modified xsi:type="dcterms:W3CDTF">2016-04-15T15:40:05Z</dcterms:modified>
</cp:coreProperties>
</file>