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5" r:id="rId3"/>
    <p:sldId id="259" r:id="rId4"/>
    <p:sldId id="258" r:id="rId5"/>
    <p:sldId id="262" r:id="rId6"/>
    <p:sldId id="277" r:id="rId7"/>
    <p:sldId id="263" r:id="rId8"/>
    <p:sldId id="264" r:id="rId9"/>
    <p:sldId id="274" r:id="rId10"/>
    <p:sldId id="268" r:id="rId11"/>
    <p:sldId id="269" r:id="rId12"/>
    <p:sldId id="270" r:id="rId13"/>
    <p:sldId id="271" r:id="rId14"/>
    <p:sldId id="273" r:id="rId15"/>
    <p:sldId id="272" r:id="rId16"/>
    <p:sldId id="267" r:id="rId17"/>
    <p:sldId id="276" r:id="rId18"/>
    <p:sldId id="278" r:id="rId19"/>
  </p:sldIdLst>
  <p:sldSz cx="9144000" cy="6858000" type="screen4x3"/>
  <p:notesSz cx="6850063" cy="9982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58551" autoAdjust="0"/>
  </p:normalViewPr>
  <p:slideViewPr>
    <p:cSldViewPr>
      <p:cViewPr varScale="1">
        <p:scale>
          <a:sx n="52" d="100"/>
          <a:sy n="52" d="100"/>
        </p:scale>
        <p:origin x="-18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Какой сериал или фильм про Ш. Холмса вы смотрели</a:t>
            </a:r>
            <a:endParaRPr lang="ru-RU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Советский</c:v>
                </c:pt>
                <c:pt idx="1">
                  <c:v>американский</c:v>
                </c:pt>
                <c:pt idx="2">
                  <c:v>английский</c:v>
                </c:pt>
                <c:pt idx="3">
                  <c:v>не смотрел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15</c:v>
                </c:pt>
                <c:pt idx="2">
                  <c:v>25</c:v>
                </c:pt>
                <c:pt idx="3">
                  <c:v>10</c:v>
                </c:pt>
              </c:numCache>
            </c:numRef>
          </c:val>
        </c:ser>
        <c:axId val="60673408"/>
        <c:axId val="60700160"/>
      </c:barChart>
      <c:catAx>
        <c:axId val="60673408"/>
        <c:scaling>
          <c:orientation val="minMax"/>
        </c:scaling>
        <c:axPos val="b"/>
        <c:tickLblPos val="nextTo"/>
        <c:crossAx val="60700160"/>
        <c:crosses val="autoZero"/>
        <c:auto val="1"/>
        <c:lblAlgn val="ctr"/>
        <c:lblOffset val="100"/>
      </c:catAx>
      <c:valAx>
        <c:axId val="60700160"/>
        <c:scaling>
          <c:orientation val="minMax"/>
        </c:scaling>
        <c:axPos val="l"/>
        <c:majorGridlines/>
        <c:numFmt formatCode="General" sourceLinked="1"/>
        <c:tickLblPos val="nextTo"/>
        <c:crossAx val="6067340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7BB0EB-4871-477F-835E-86E8CA542D18}" type="doc">
      <dgm:prSet loTypeId="urn:microsoft.com/office/officeart/2005/8/layout/radial1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DAE397A-2A9B-4988-9B9A-0B9AA89F196F}">
      <dgm:prSet phldrT="[Текст]" custT="1"/>
      <dgm:spPr/>
      <dgm:t>
        <a:bodyPr/>
        <a:lstStyle/>
        <a:p>
          <a:r>
            <a:rPr lang="ru-RU" sz="1600" dirty="0" smtClean="0"/>
            <a:t>компетентность</a:t>
          </a:r>
          <a:endParaRPr lang="ru-RU" sz="1600" dirty="0"/>
        </a:p>
      </dgm:t>
    </dgm:pt>
    <dgm:pt modelId="{C4F98BBA-4291-41D4-9364-16F2866DBBD1}" type="parTrans" cxnId="{1148828D-DF68-48BE-BD57-2C56C2537119}">
      <dgm:prSet/>
      <dgm:spPr/>
      <dgm:t>
        <a:bodyPr/>
        <a:lstStyle/>
        <a:p>
          <a:endParaRPr lang="ru-RU"/>
        </a:p>
      </dgm:t>
    </dgm:pt>
    <dgm:pt modelId="{88D5BE41-952E-42B2-98FF-2EB4E487CC5B}" type="sibTrans" cxnId="{1148828D-DF68-48BE-BD57-2C56C2537119}">
      <dgm:prSet/>
      <dgm:spPr/>
      <dgm:t>
        <a:bodyPr/>
        <a:lstStyle/>
        <a:p>
          <a:endParaRPr lang="ru-RU"/>
        </a:p>
      </dgm:t>
    </dgm:pt>
    <dgm:pt modelId="{D3C143C7-B426-4D02-9B02-4985362106D4}">
      <dgm:prSet phldrT="[Текст]" custT="1"/>
      <dgm:spPr/>
      <dgm:t>
        <a:bodyPr/>
        <a:lstStyle/>
        <a:p>
          <a:r>
            <a:rPr lang="ru-RU" sz="1600" dirty="0" smtClean="0"/>
            <a:t>ценностно-смысловая </a:t>
          </a:r>
          <a:endParaRPr lang="ru-RU" sz="1600" dirty="0"/>
        </a:p>
      </dgm:t>
    </dgm:pt>
    <dgm:pt modelId="{E402D989-F52E-40BA-BC69-59351943FCA2}" type="parTrans" cxnId="{C0A0254B-757C-4887-A991-2F5E7479279A}">
      <dgm:prSet/>
      <dgm:spPr/>
      <dgm:t>
        <a:bodyPr/>
        <a:lstStyle/>
        <a:p>
          <a:endParaRPr lang="ru-RU"/>
        </a:p>
      </dgm:t>
    </dgm:pt>
    <dgm:pt modelId="{59C0F4BF-F1FB-4267-BA13-E19244909C78}" type="sibTrans" cxnId="{C0A0254B-757C-4887-A991-2F5E7479279A}">
      <dgm:prSet/>
      <dgm:spPr/>
      <dgm:t>
        <a:bodyPr/>
        <a:lstStyle/>
        <a:p>
          <a:endParaRPr lang="ru-RU"/>
        </a:p>
      </dgm:t>
    </dgm:pt>
    <dgm:pt modelId="{FA50FC62-FAED-4C87-806E-A2603CD367E7}">
      <dgm:prSet phldrT="[Текст]" custT="1"/>
      <dgm:spPr/>
      <dgm:t>
        <a:bodyPr/>
        <a:lstStyle/>
        <a:p>
          <a:r>
            <a:rPr lang="ru-RU" sz="1600" dirty="0" smtClean="0"/>
            <a:t>учебно-познавательная</a:t>
          </a:r>
          <a:endParaRPr lang="ru-RU" sz="1600" dirty="0"/>
        </a:p>
      </dgm:t>
    </dgm:pt>
    <dgm:pt modelId="{C6C35F34-BFA6-49D0-AE8A-FE95E382D14C}" type="parTrans" cxnId="{C699627E-1D84-467B-BA32-521F904732A5}">
      <dgm:prSet/>
      <dgm:spPr/>
      <dgm:t>
        <a:bodyPr/>
        <a:lstStyle/>
        <a:p>
          <a:endParaRPr lang="ru-RU"/>
        </a:p>
      </dgm:t>
    </dgm:pt>
    <dgm:pt modelId="{CBC91D55-5D4C-4BD0-BF69-018601FCF9CB}" type="sibTrans" cxnId="{C699627E-1D84-467B-BA32-521F904732A5}">
      <dgm:prSet/>
      <dgm:spPr/>
      <dgm:t>
        <a:bodyPr/>
        <a:lstStyle/>
        <a:p>
          <a:endParaRPr lang="ru-RU"/>
        </a:p>
      </dgm:t>
    </dgm:pt>
    <dgm:pt modelId="{6AF8283C-F66A-48FD-B7C7-92862347E7B1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/>
            <a:t>информационная</a:t>
          </a:r>
          <a:endParaRPr lang="ru-RU" sz="1600" b="1" dirty="0"/>
        </a:p>
      </dgm:t>
    </dgm:pt>
    <dgm:pt modelId="{734FB409-00D8-4C5F-B492-2CF04424771E}" type="parTrans" cxnId="{2717F9C0-B6C3-49F1-A929-0D56D016DD5C}">
      <dgm:prSet/>
      <dgm:spPr/>
      <dgm:t>
        <a:bodyPr/>
        <a:lstStyle/>
        <a:p>
          <a:endParaRPr lang="ru-RU"/>
        </a:p>
      </dgm:t>
    </dgm:pt>
    <dgm:pt modelId="{8496B2AB-20E0-4145-9E9C-40A05D36CDA9}" type="sibTrans" cxnId="{2717F9C0-B6C3-49F1-A929-0D56D016DD5C}">
      <dgm:prSet/>
      <dgm:spPr/>
      <dgm:t>
        <a:bodyPr/>
        <a:lstStyle/>
        <a:p>
          <a:endParaRPr lang="ru-RU"/>
        </a:p>
      </dgm:t>
    </dgm:pt>
    <dgm:pt modelId="{856ECBC2-0925-448A-85E0-C6711AA13E6D}">
      <dgm:prSet phldrT="[Текст]" custT="1"/>
      <dgm:spPr/>
      <dgm:t>
        <a:bodyPr/>
        <a:lstStyle/>
        <a:p>
          <a:r>
            <a:rPr lang="ru-RU" sz="1600" dirty="0" smtClean="0"/>
            <a:t>общекультурная</a:t>
          </a:r>
          <a:endParaRPr lang="ru-RU" sz="1600" dirty="0"/>
        </a:p>
      </dgm:t>
    </dgm:pt>
    <dgm:pt modelId="{FEF4FE89-9E6F-4313-963A-FEB245C4D711}" type="parTrans" cxnId="{3F1920C1-9624-44E5-A9E0-6577A7126700}">
      <dgm:prSet/>
      <dgm:spPr/>
      <dgm:t>
        <a:bodyPr/>
        <a:lstStyle/>
        <a:p>
          <a:endParaRPr lang="ru-RU"/>
        </a:p>
      </dgm:t>
    </dgm:pt>
    <dgm:pt modelId="{C6BF39B3-071D-47B9-9798-01689C512A75}" type="sibTrans" cxnId="{3F1920C1-9624-44E5-A9E0-6577A7126700}">
      <dgm:prSet/>
      <dgm:spPr/>
      <dgm:t>
        <a:bodyPr/>
        <a:lstStyle/>
        <a:p>
          <a:endParaRPr lang="ru-RU"/>
        </a:p>
      </dgm:t>
    </dgm:pt>
    <dgm:pt modelId="{175C077E-E52E-4080-8AA1-020A4C1E2A77}">
      <dgm:prSet phldrT="[Текст]" custT="1"/>
      <dgm:spPr/>
      <dgm:t>
        <a:bodyPr/>
        <a:lstStyle/>
        <a:p>
          <a:r>
            <a:rPr lang="ru-RU" sz="1600" dirty="0" smtClean="0"/>
            <a:t>коммуникативная</a:t>
          </a:r>
          <a:endParaRPr lang="ru-RU" sz="1600" dirty="0"/>
        </a:p>
      </dgm:t>
    </dgm:pt>
    <dgm:pt modelId="{24F4E0C8-118F-456B-9CA2-3253F43990C9}" type="parTrans" cxnId="{231E3728-D7C8-4858-9ACA-7EF7869BB294}">
      <dgm:prSet/>
      <dgm:spPr/>
      <dgm:t>
        <a:bodyPr/>
        <a:lstStyle/>
        <a:p>
          <a:endParaRPr lang="ru-RU"/>
        </a:p>
      </dgm:t>
    </dgm:pt>
    <dgm:pt modelId="{CA616074-89D5-437A-9F16-70808FF31852}" type="sibTrans" cxnId="{231E3728-D7C8-4858-9ACA-7EF7869BB294}">
      <dgm:prSet/>
      <dgm:spPr/>
      <dgm:t>
        <a:bodyPr/>
        <a:lstStyle/>
        <a:p>
          <a:endParaRPr lang="ru-RU"/>
        </a:p>
      </dgm:t>
    </dgm:pt>
    <dgm:pt modelId="{5BC37A5C-75BB-4236-9810-A81A039D4C08}">
      <dgm:prSet phldrT="[Текст]" custT="1"/>
      <dgm:spPr/>
      <dgm:t>
        <a:bodyPr/>
        <a:lstStyle/>
        <a:p>
          <a:r>
            <a:rPr lang="ru-RU" sz="1600" dirty="0" smtClean="0"/>
            <a:t>социально-трудовая</a:t>
          </a:r>
          <a:endParaRPr lang="ru-RU" sz="700" dirty="0"/>
        </a:p>
      </dgm:t>
    </dgm:pt>
    <dgm:pt modelId="{0564E07D-51D6-4FF6-8753-1266CF9B3BF1}" type="parTrans" cxnId="{31237C52-FDE3-4DFE-A229-FB2509B57760}">
      <dgm:prSet/>
      <dgm:spPr/>
      <dgm:t>
        <a:bodyPr/>
        <a:lstStyle/>
        <a:p>
          <a:endParaRPr lang="ru-RU"/>
        </a:p>
      </dgm:t>
    </dgm:pt>
    <dgm:pt modelId="{89AAE703-F33F-4FC2-8547-6ABFDB62A5D4}" type="sibTrans" cxnId="{31237C52-FDE3-4DFE-A229-FB2509B57760}">
      <dgm:prSet/>
      <dgm:spPr/>
      <dgm:t>
        <a:bodyPr/>
        <a:lstStyle/>
        <a:p>
          <a:endParaRPr lang="ru-RU"/>
        </a:p>
      </dgm:t>
    </dgm:pt>
    <dgm:pt modelId="{2A4CC9FA-2751-40D3-B5FE-D87E230FD95B}">
      <dgm:prSet phldrT="[Текст]" custT="1"/>
      <dgm:spPr/>
      <dgm:t>
        <a:bodyPr/>
        <a:lstStyle/>
        <a:p>
          <a:r>
            <a:rPr lang="ru-RU" sz="1600" dirty="0" smtClean="0"/>
            <a:t>личностного самосовершенствования</a:t>
          </a:r>
          <a:endParaRPr lang="ru-RU" sz="1600" dirty="0"/>
        </a:p>
      </dgm:t>
    </dgm:pt>
    <dgm:pt modelId="{AB418BAE-CC72-4273-9DB1-79C1E12B5D8C}" type="parTrans" cxnId="{046F3C54-8151-4988-B7E6-BAD7E734AE87}">
      <dgm:prSet/>
      <dgm:spPr/>
      <dgm:t>
        <a:bodyPr/>
        <a:lstStyle/>
        <a:p>
          <a:endParaRPr lang="ru-RU"/>
        </a:p>
      </dgm:t>
    </dgm:pt>
    <dgm:pt modelId="{288271EC-7940-4126-9A9C-04AB7A9EC071}" type="sibTrans" cxnId="{046F3C54-8151-4988-B7E6-BAD7E734AE87}">
      <dgm:prSet/>
      <dgm:spPr/>
      <dgm:t>
        <a:bodyPr/>
        <a:lstStyle/>
        <a:p>
          <a:endParaRPr lang="ru-RU"/>
        </a:p>
      </dgm:t>
    </dgm:pt>
    <dgm:pt modelId="{424EBA5F-D309-4265-819B-09F2045FCB7A}" type="pres">
      <dgm:prSet presAssocID="{787BB0EB-4871-477F-835E-86E8CA542D1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742776-0376-4502-AD88-45C762F03D2F}" type="pres">
      <dgm:prSet presAssocID="{3DAE397A-2A9B-4988-9B9A-0B9AA89F196F}" presName="centerShape" presStyleLbl="node0" presStyleIdx="0" presStyleCnt="1" custScaleX="208744" custScaleY="147711"/>
      <dgm:spPr/>
      <dgm:t>
        <a:bodyPr/>
        <a:lstStyle/>
        <a:p>
          <a:endParaRPr lang="ru-RU"/>
        </a:p>
      </dgm:t>
    </dgm:pt>
    <dgm:pt modelId="{3B0E141C-3EBD-4E39-858E-22876A59D523}" type="pres">
      <dgm:prSet presAssocID="{E402D989-F52E-40BA-BC69-59351943FCA2}" presName="Name9" presStyleLbl="parChTrans1D2" presStyleIdx="0" presStyleCnt="7"/>
      <dgm:spPr/>
      <dgm:t>
        <a:bodyPr/>
        <a:lstStyle/>
        <a:p>
          <a:endParaRPr lang="ru-RU"/>
        </a:p>
      </dgm:t>
    </dgm:pt>
    <dgm:pt modelId="{BDDA613B-1664-4E4F-9D96-A6237750CABC}" type="pres">
      <dgm:prSet presAssocID="{E402D989-F52E-40BA-BC69-59351943FCA2}" presName="connTx" presStyleLbl="parChTrans1D2" presStyleIdx="0" presStyleCnt="7"/>
      <dgm:spPr/>
      <dgm:t>
        <a:bodyPr/>
        <a:lstStyle/>
        <a:p>
          <a:endParaRPr lang="ru-RU"/>
        </a:p>
      </dgm:t>
    </dgm:pt>
    <dgm:pt modelId="{06D0B511-15E7-49E9-A12F-FB4A22F98989}" type="pres">
      <dgm:prSet presAssocID="{D3C143C7-B426-4D02-9B02-4985362106D4}" presName="node" presStyleLbl="node1" presStyleIdx="0" presStyleCnt="7" custScaleX="141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ED43B-BA03-4B77-B9E4-48B163F6FEAA}" type="pres">
      <dgm:prSet presAssocID="{C6C35F34-BFA6-49D0-AE8A-FE95E382D14C}" presName="Name9" presStyleLbl="parChTrans1D2" presStyleIdx="1" presStyleCnt="7"/>
      <dgm:spPr/>
      <dgm:t>
        <a:bodyPr/>
        <a:lstStyle/>
        <a:p>
          <a:endParaRPr lang="ru-RU"/>
        </a:p>
      </dgm:t>
    </dgm:pt>
    <dgm:pt modelId="{FD68B183-0D00-4307-893B-D84CDBF2CA98}" type="pres">
      <dgm:prSet presAssocID="{C6C35F34-BFA6-49D0-AE8A-FE95E382D14C}" presName="connTx" presStyleLbl="parChTrans1D2" presStyleIdx="1" presStyleCnt="7"/>
      <dgm:spPr/>
      <dgm:t>
        <a:bodyPr/>
        <a:lstStyle/>
        <a:p>
          <a:endParaRPr lang="ru-RU"/>
        </a:p>
      </dgm:t>
    </dgm:pt>
    <dgm:pt modelId="{7DAC39F3-D125-4796-8FEF-2DC64B4310AE}" type="pres">
      <dgm:prSet presAssocID="{FA50FC62-FAED-4C87-806E-A2603CD367E7}" presName="node" presStyleLbl="node1" presStyleIdx="1" presStyleCnt="7" custScaleX="163770" custRadScaleRad="176600" custRadScaleInc="35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80D9B-4CA9-4307-B357-8EBBCA21561D}" type="pres">
      <dgm:prSet presAssocID="{734FB409-00D8-4C5F-B492-2CF04424771E}" presName="Name9" presStyleLbl="parChTrans1D2" presStyleIdx="2" presStyleCnt="7"/>
      <dgm:spPr/>
      <dgm:t>
        <a:bodyPr/>
        <a:lstStyle/>
        <a:p>
          <a:endParaRPr lang="ru-RU"/>
        </a:p>
      </dgm:t>
    </dgm:pt>
    <dgm:pt modelId="{9F90A988-5908-4764-8290-8DBE29C0BF1A}" type="pres">
      <dgm:prSet presAssocID="{734FB409-00D8-4C5F-B492-2CF04424771E}" presName="connTx" presStyleLbl="parChTrans1D2" presStyleIdx="2" presStyleCnt="7"/>
      <dgm:spPr/>
      <dgm:t>
        <a:bodyPr/>
        <a:lstStyle/>
        <a:p>
          <a:endParaRPr lang="ru-RU"/>
        </a:p>
      </dgm:t>
    </dgm:pt>
    <dgm:pt modelId="{7EBDFD66-211B-4934-8F8A-997F7157D074}" type="pres">
      <dgm:prSet presAssocID="{6AF8283C-F66A-48FD-B7C7-92862347E7B1}" presName="node" presStyleLbl="node1" presStyleIdx="2" presStyleCnt="7" custScaleX="177172" custScaleY="129450" custRadScaleRad="153395" custRadScaleInc="-17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113249-5FD9-453A-B882-316367DAD44C}" type="pres">
      <dgm:prSet presAssocID="{FEF4FE89-9E6F-4313-963A-FEB245C4D711}" presName="Name9" presStyleLbl="parChTrans1D2" presStyleIdx="3" presStyleCnt="7"/>
      <dgm:spPr/>
      <dgm:t>
        <a:bodyPr/>
        <a:lstStyle/>
        <a:p>
          <a:endParaRPr lang="ru-RU"/>
        </a:p>
      </dgm:t>
    </dgm:pt>
    <dgm:pt modelId="{A66AD1D1-653E-4009-8E9A-5435AA3EED62}" type="pres">
      <dgm:prSet presAssocID="{FEF4FE89-9E6F-4313-963A-FEB245C4D711}" presName="connTx" presStyleLbl="parChTrans1D2" presStyleIdx="3" presStyleCnt="7"/>
      <dgm:spPr/>
      <dgm:t>
        <a:bodyPr/>
        <a:lstStyle/>
        <a:p>
          <a:endParaRPr lang="ru-RU"/>
        </a:p>
      </dgm:t>
    </dgm:pt>
    <dgm:pt modelId="{72B81CFF-4A52-4A76-B5D5-A207D1173B3D}" type="pres">
      <dgm:prSet presAssocID="{856ECBC2-0925-448A-85E0-C6711AA13E6D}" presName="node" presStyleLbl="node1" presStyleIdx="3" presStyleCnt="7" custScaleX="158457" custRadScaleRad="122685" custRadScaleInc="-65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1AC4C-C31E-4A36-9186-B6025AC13265}" type="pres">
      <dgm:prSet presAssocID="{24F4E0C8-118F-456B-9CA2-3253F43990C9}" presName="Name9" presStyleLbl="parChTrans1D2" presStyleIdx="4" presStyleCnt="7"/>
      <dgm:spPr/>
      <dgm:t>
        <a:bodyPr/>
        <a:lstStyle/>
        <a:p>
          <a:endParaRPr lang="ru-RU"/>
        </a:p>
      </dgm:t>
    </dgm:pt>
    <dgm:pt modelId="{340E682E-E57B-4F78-B4F9-F4345E21BD18}" type="pres">
      <dgm:prSet presAssocID="{24F4E0C8-118F-456B-9CA2-3253F43990C9}" presName="connTx" presStyleLbl="parChTrans1D2" presStyleIdx="4" presStyleCnt="7"/>
      <dgm:spPr/>
      <dgm:t>
        <a:bodyPr/>
        <a:lstStyle/>
        <a:p>
          <a:endParaRPr lang="ru-RU"/>
        </a:p>
      </dgm:t>
    </dgm:pt>
    <dgm:pt modelId="{81CB8068-8DFF-4058-815C-34279FEE9757}" type="pres">
      <dgm:prSet presAssocID="{175C077E-E52E-4080-8AA1-020A4C1E2A77}" presName="node" presStyleLbl="node1" presStyleIdx="4" presStyleCnt="7" custScaleX="181655" custRadScaleRad="109394" custRadScaleInc="33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D6AAA-248F-4E32-A3C2-0BED6F89BE10}" type="pres">
      <dgm:prSet presAssocID="{0564E07D-51D6-4FF6-8753-1266CF9B3BF1}" presName="Name9" presStyleLbl="parChTrans1D2" presStyleIdx="5" presStyleCnt="7"/>
      <dgm:spPr/>
      <dgm:t>
        <a:bodyPr/>
        <a:lstStyle/>
        <a:p>
          <a:endParaRPr lang="ru-RU"/>
        </a:p>
      </dgm:t>
    </dgm:pt>
    <dgm:pt modelId="{66E11449-9CC4-4C7F-93A9-7F19F91974AA}" type="pres">
      <dgm:prSet presAssocID="{0564E07D-51D6-4FF6-8753-1266CF9B3BF1}" presName="connTx" presStyleLbl="parChTrans1D2" presStyleIdx="5" presStyleCnt="7"/>
      <dgm:spPr/>
      <dgm:t>
        <a:bodyPr/>
        <a:lstStyle/>
        <a:p>
          <a:endParaRPr lang="ru-RU"/>
        </a:p>
      </dgm:t>
    </dgm:pt>
    <dgm:pt modelId="{B68981A3-D650-4256-8AED-09ECE422F673}" type="pres">
      <dgm:prSet presAssocID="{5BC37A5C-75BB-4236-9810-A81A039D4C08}" presName="node" presStyleLbl="node1" presStyleIdx="5" presStyleCnt="7" custScaleX="138054" custRadScaleRad="142724" custRadScaleInc="8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C57326-4698-4EDC-A9E8-B38C27BC0051}" type="pres">
      <dgm:prSet presAssocID="{AB418BAE-CC72-4273-9DB1-79C1E12B5D8C}" presName="Name9" presStyleLbl="parChTrans1D2" presStyleIdx="6" presStyleCnt="7"/>
      <dgm:spPr/>
      <dgm:t>
        <a:bodyPr/>
        <a:lstStyle/>
        <a:p>
          <a:endParaRPr lang="ru-RU"/>
        </a:p>
      </dgm:t>
    </dgm:pt>
    <dgm:pt modelId="{20423F60-8F40-4967-8412-67E5D17C9742}" type="pres">
      <dgm:prSet presAssocID="{AB418BAE-CC72-4273-9DB1-79C1E12B5D8C}" presName="connTx" presStyleLbl="parChTrans1D2" presStyleIdx="6" presStyleCnt="7"/>
      <dgm:spPr/>
      <dgm:t>
        <a:bodyPr/>
        <a:lstStyle/>
        <a:p>
          <a:endParaRPr lang="ru-RU"/>
        </a:p>
      </dgm:t>
    </dgm:pt>
    <dgm:pt modelId="{EFC66220-6C34-4738-9CB4-2195FA858B24}" type="pres">
      <dgm:prSet presAssocID="{2A4CC9FA-2751-40D3-B5FE-D87E230FD95B}" presName="node" presStyleLbl="node1" presStyleIdx="6" presStyleCnt="7" custScaleX="141462" custRadScaleRad="153669" custRadScaleInc="-34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12A8F8-DA09-48DB-9848-8406E2636586}" type="presOf" srcId="{C6C35F34-BFA6-49D0-AE8A-FE95E382D14C}" destId="{EBAED43B-BA03-4B77-B9E4-48B163F6FEAA}" srcOrd="0" destOrd="0" presId="urn:microsoft.com/office/officeart/2005/8/layout/radial1"/>
    <dgm:cxn modelId="{8A931817-81A3-4C56-8E90-A1A8500771D4}" type="presOf" srcId="{FEF4FE89-9E6F-4313-963A-FEB245C4D711}" destId="{A66AD1D1-653E-4009-8E9A-5435AA3EED62}" srcOrd="1" destOrd="0" presId="urn:microsoft.com/office/officeart/2005/8/layout/radial1"/>
    <dgm:cxn modelId="{4290F4E7-D7DB-4673-9829-3E74FB6BEE15}" type="presOf" srcId="{787BB0EB-4871-477F-835E-86E8CA542D18}" destId="{424EBA5F-D309-4265-819B-09F2045FCB7A}" srcOrd="0" destOrd="0" presId="urn:microsoft.com/office/officeart/2005/8/layout/radial1"/>
    <dgm:cxn modelId="{FFD095B9-7772-4F4A-AB1F-9B0077D5681E}" type="presOf" srcId="{24F4E0C8-118F-456B-9CA2-3253F43990C9}" destId="{340E682E-E57B-4F78-B4F9-F4345E21BD18}" srcOrd="1" destOrd="0" presId="urn:microsoft.com/office/officeart/2005/8/layout/radial1"/>
    <dgm:cxn modelId="{6D3DB382-73E7-4FDE-9739-666C2BBF30B7}" type="presOf" srcId="{AB418BAE-CC72-4273-9DB1-79C1E12B5D8C}" destId="{4FC57326-4698-4EDC-A9E8-B38C27BC0051}" srcOrd="0" destOrd="0" presId="urn:microsoft.com/office/officeart/2005/8/layout/radial1"/>
    <dgm:cxn modelId="{C699627E-1D84-467B-BA32-521F904732A5}" srcId="{3DAE397A-2A9B-4988-9B9A-0B9AA89F196F}" destId="{FA50FC62-FAED-4C87-806E-A2603CD367E7}" srcOrd="1" destOrd="0" parTransId="{C6C35F34-BFA6-49D0-AE8A-FE95E382D14C}" sibTransId="{CBC91D55-5D4C-4BD0-BF69-018601FCF9CB}"/>
    <dgm:cxn modelId="{699BC96E-A068-4C05-BC4E-B67D7B360E5B}" type="presOf" srcId="{24F4E0C8-118F-456B-9CA2-3253F43990C9}" destId="{C5B1AC4C-C31E-4A36-9186-B6025AC13265}" srcOrd="0" destOrd="0" presId="urn:microsoft.com/office/officeart/2005/8/layout/radial1"/>
    <dgm:cxn modelId="{63C129F6-75F6-4B4E-94F1-6E42B59EE7A7}" type="presOf" srcId="{2A4CC9FA-2751-40D3-B5FE-D87E230FD95B}" destId="{EFC66220-6C34-4738-9CB4-2195FA858B24}" srcOrd="0" destOrd="0" presId="urn:microsoft.com/office/officeart/2005/8/layout/radial1"/>
    <dgm:cxn modelId="{26448A00-59DC-44E5-9233-B69E1CCCFA97}" type="presOf" srcId="{734FB409-00D8-4C5F-B492-2CF04424771E}" destId="{34C80D9B-4CA9-4307-B357-8EBBCA21561D}" srcOrd="0" destOrd="0" presId="urn:microsoft.com/office/officeart/2005/8/layout/radial1"/>
    <dgm:cxn modelId="{E8D55694-6360-4AF1-95D9-A0913D65F144}" type="presOf" srcId="{175C077E-E52E-4080-8AA1-020A4C1E2A77}" destId="{81CB8068-8DFF-4058-815C-34279FEE9757}" srcOrd="0" destOrd="0" presId="urn:microsoft.com/office/officeart/2005/8/layout/radial1"/>
    <dgm:cxn modelId="{258E18D3-926B-45DB-8C84-B98DE3A807BD}" type="presOf" srcId="{E402D989-F52E-40BA-BC69-59351943FCA2}" destId="{3B0E141C-3EBD-4E39-858E-22876A59D523}" srcOrd="0" destOrd="0" presId="urn:microsoft.com/office/officeart/2005/8/layout/radial1"/>
    <dgm:cxn modelId="{C0A0254B-757C-4887-A991-2F5E7479279A}" srcId="{3DAE397A-2A9B-4988-9B9A-0B9AA89F196F}" destId="{D3C143C7-B426-4D02-9B02-4985362106D4}" srcOrd="0" destOrd="0" parTransId="{E402D989-F52E-40BA-BC69-59351943FCA2}" sibTransId="{59C0F4BF-F1FB-4267-BA13-E19244909C78}"/>
    <dgm:cxn modelId="{893BF3E2-24B7-475E-B09C-106A232CCCC8}" type="presOf" srcId="{3DAE397A-2A9B-4988-9B9A-0B9AA89F196F}" destId="{75742776-0376-4502-AD88-45C762F03D2F}" srcOrd="0" destOrd="0" presId="urn:microsoft.com/office/officeart/2005/8/layout/radial1"/>
    <dgm:cxn modelId="{78645680-32DF-4666-905E-72F634D53793}" type="presOf" srcId="{0564E07D-51D6-4FF6-8753-1266CF9B3BF1}" destId="{66E11449-9CC4-4C7F-93A9-7F19F91974AA}" srcOrd="1" destOrd="0" presId="urn:microsoft.com/office/officeart/2005/8/layout/radial1"/>
    <dgm:cxn modelId="{231E3728-D7C8-4858-9ACA-7EF7869BB294}" srcId="{3DAE397A-2A9B-4988-9B9A-0B9AA89F196F}" destId="{175C077E-E52E-4080-8AA1-020A4C1E2A77}" srcOrd="4" destOrd="0" parTransId="{24F4E0C8-118F-456B-9CA2-3253F43990C9}" sibTransId="{CA616074-89D5-437A-9F16-70808FF31852}"/>
    <dgm:cxn modelId="{3C5DF678-AAF8-4662-9966-E1A7DFD922CE}" type="presOf" srcId="{0564E07D-51D6-4FF6-8753-1266CF9B3BF1}" destId="{B34D6AAA-248F-4E32-A3C2-0BED6F89BE10}" srcOrd="0" destOrd="0" presId="urn:microsoft.com/office/officeart/2005/8/layout/radial1"/>
    <dgm:cxn modelId="{7808AEF9-0F29-41E0-B3CE-483A7F7C7389}" type="presOf" srcId="{6AF8283C-F66A-48FD-B7C7-92862347E7B1}" destId="{7EBDFD66-211B-4934-8F8A-997F7157D074}" srcOrd="0" destOrd="0" presId="urn:microsoft.com/office/officeart/2005/8/layout/radial1"/>
    <dgm:cxn modelId="{F275F530-776F-48BA-9AEC-C0CEFF613166}" type="presOf" srcId="{FEF4FE89-9E6F-4313-963A-FEB245C4D711}" destId="{1A113249-5FD9-453A-B882-316367DAD44C}" srcOrd="0" destOrd="0" presId="urn:microsoft.com/office/officeart/2005/8/layout/radial1"/>
    <dgm:cxn modelId="{A76A8C59-2E1E-4F75-8184-75E4E7D8930C}" type="presOf" srcId="{C6C35F34-BFA6-49D0-AE8A-FE95E382D14C}" destId="{FD68B183-0D00-4307-893B-D84CDBF2CA98}" srcOrd="1" destOrd="0" presId="urn:microsoft.com/office/officeart/2005/8/layout/radial1"/>
    <dgm:cxn modelId="{046F3C54-8151-4988-B7E6-BAD7E734AE87}" srcId="{3DAE397A-2A9B-4988-9B9A-0B9AA89F196F}" destId="{2A4CC9FA-2751-40D3-B5FE-D87E230FD95B}" srcOrd="6" destOrd="0" parTransId="{AB418BAE-CC72-4273-9DB1-79C1E12B5D8C}" sibTransId="{288271EC-7940-4126-9A9C-04AB7A9EC071}"/>
    <dgm:cxn modelId="{1148828D-DF68-48BE-BD57-2C56C2537119}" srcId="{787BB0EB-4871-477F-835E-86E8CA542D18}" destId="{3DAE397A-2A9B-4988-9B9A-0B9AA89F196F}" srcOrd="0" destOrd="0" parTransId="{C4F98BBA-4291-41D4-9364-16F2866DBBD1}" sibTransId="{88D5BE41-952E-42B2-98FF-2EB4E487CC5B}"/>
    <dgm:cxn modelId="{2717F9C0-B6C3-49F1-A929-0D56D016DD5C}" srcId="{3DAE397A-2A9B-4988-9B9A-0B9AA89F196F}" destId="{6AF8283C-F66A-48FD-B7C7-92862347E7B1}" srcOrd="2" destOrd="0" parTransId="{734FB409-00D8-4C5F-B492-2CF04424771E}" sibTransId="{8496B2AB-20E0-4145-9E9C-40A05D36CDA9}"/>
    <dgm:cxn modelId="{3138D3CE-6F22-4679-A8F0-CB763B7CFDD5}" type="presOf" srcId="{734FB409-00D8-4C5F-B492-2CF04424771E}" destId="{9F90A988-5908-4764-8290-8DBE29C0BF1A}" srcOrd="1" destOrd="0" presId="urn:microsoft.com/office/officeart/2005/8/layout/radial1"/>
    <dgm:cxn modelId="{31237C52-FDE3-4DFE-A229-FB2509B57760}" srcId="{3DAE397A-2A9B-4988-9B9A-0B9AA89F196F}" destId="{5BC37A5C-75BB-4236-9810-A81A039D4C08}" srcOrd="5" destOrd="0" parTransId="{0564E07D-51D6-4FF6-8753-1266CF9B3BF1}" sibTransId="{89AAE703-F33F-4FC2-8547-6ABFDB62A5D4}"/>
    <dgm:cxn modelId="{E005814C-7262-4640-BA1A-4AF23999EF7F}" type="presOf" srcId="{AB418BAE-CC72-4273-9DB1-79C1E12B5D8C}" destId="{20423F60-8F40-4967-8412-67E5D17C9742}" srcOrd="1" destOrd="0" presId="urn:microsoft.com/office/officeart/2005/8/layout/radial1"/>
    <dgm:cxn modelId="{C57F09AA-2AC8-43D6-B37C-BD7B3FB9A91D}" type="presOf" srcId="{856ECBC2-0925-448A-85E0-C6711AA13E6D}" destId="{72B81CFF-4A52-4A76-B5D5-A207D1173B3D}" srcOrd="0" destOrd="0" presId="urn:microsoft.com/office/officeart/2005/8/layout/radial1"/>
    <dgm:cxn modelId="{CFBB0596-1883-406C-B147-834BFE257645}" type="presOf" srcId="{E402D989-F52E-40BA-BC69-59351943FCA2}" destId="{BDDA613B-1664-4E4F-9D96-A6237750CABC}" srcOrd="1" destOrd="0" presId="urn:microsoft.com/office/officeart/2005/8/layout/radial1"/>
    <dgm:cxn modelId="{2B881E83-675A-4770-AFAC-53AE2A576BB3}" type="presOf" srcId="{FA50FC62-FAED-4C87-806E-A2603CD367E7}" destId="{7DAC39F3-D125-4796-8FEF-2DC64B4310AE}" srcOrd="0" destOrd="0" presId="urn:microsoft.com/office/officeart/2005/8/layout/radial1"/>
    <dgm:cxn modelId="{46B9DE36-2A01-4B78-8EE3-49FA02B822AC}" type="presOf" srcId="{5BC37A5C-75BB-4236-9810-A81A039D4C08}" destId="{B68981A3-D650-4256-8AED-09ECE422F673}" srcOrd="0" destOrd="0" presId="urn:microsoft.com/office/officeart/2005/8/layout/radial1"/>
    <dgm:cxn modelId="{68FE94EF-3DD5-435F-90E6-E6F925E18598}" type="presOf" srcId="{D3C143C7-B426-4D02-9B02-4985362106D4}" destId="{06D0B511-15E7-49E9-A12F-FB4A22F98989}" srcOrd="0" destOrd="0" presId="urn:microsoft.com/office/officeart/2005/8/layout/radial1"/>
    <dgm:cxn modelId="{3F1920C1-9624-44E5-A9E0-6577A7126700}" srcId="{3DAE397A-2A9B-4988-9B9A-0B9AA89F196F}" destId="{856ECBC2-0925-448A-85E0-C6711AA13E6D}" srcOrd="3" destOrd="0" parTransId="{FEF4FE89-9E6F-4313-963A-FEB245C4D711}" sibTransId="{C6BF39B3-071D-47B9-9798-01689C512A75}"/>
    <dgm:cxn modelId="{78422284-5F2C-4FDD-AE6A-9A0E01992707}" type="presParOf" srcId="{424EBA5F-D309-4265-819B-09F2045FCB7A}" destId="{75742776-0376-4502-AD88-45C762F03D2F}" srcOrd="0" destOrd="0" presId="urn:microsoft.com/office/officeart/2005/8/layout/radial1"/>
    <dgm:cxn modelId="{B1F38287-44F3-4C0F-AAB6-8256731E183D}" type="presParOf" srcId="{424EBA5F-D309-4265-819B-09F2045FCB7A}" destId="{3B0E141C-3EBD-4E39-858E-22876A59D523}" srcOrd="1" destOrd="0" presId="urn:microsoft.com/office/officeart/2005/8/layout/radial1"/>
    <dgm:cxn modelId="{C4DAC33A-4244-4895-AEED-C8029F73CAEC}" type="presParOf" srcId="{3B0E141C-3EBD-4E39-858E-22876A59D523}" destId="{BDDA613B-1664-4E4F-9D96-A6237750CABC}" srcOrd="0" destOrd="0" presId="urn:microsoft.com/office/officeart/2005/8/layout/radial1"/>
    <dgm:cxn modelId="{4C3D0657-BF58-478B-B66C-702AB18A6C15}" type="presParOf" srcId="{424EBA5F-D309-4265-819B-09F2045FCB7A}" destId="{06D0B511-15E7-49E9-A12F-FB4A22F98989}" srcOrd="2" destOrd="0" presId="urn:microsoft.com/office/officeart/2005/8/layout/radial1"/>
    <dgm:cxn modelId="{A4146649-6D10-4D11-819D-55ED32F0A6DD}" type="presParOf" srcId="{424EBA5F-D309-4265-819B-09F2045FCB7A}" destId="{EBAED43B-BA03-4B77-B9E4-48B163F6FEAA}" srcOrd="3" destOrd="0" presId="urn:microsoft.com/office/officeart/2005/8/layout/radial1"/>
    <dgm:cxn modelId="{B8A95DF1-3EB7-46F1-ADA1-581DC7859163}" type="presParOf" srcId="{EBAED43B-BA03-4B77-B9E4-48B163F6FEAA}" destId="{FD68B183-0D00-4307-893B-D84CDBF2CA98}" srcOrd="0" destOrd="0" presId="urn:microsoft.com/office/officeart/2005/8/layout/radial1"/>
    <dgm:cxn modelId="{FF05980E-DB7B-417C-A772-A831D135CBE3}" type="presParOf" srcId="{424EBA5F-D309-4265-819B-09F2045FCB7A}" destId="{7DAC39F3-D125-4796-8FEF-2DC64B4310AE}" srcOrd="4" destOrd="0" presId="urn:microsoft.com/office/officeart/2005/8/layout/radial1"/>
    <dgm:cxn modelId="{81152241-5894-4581-AAD3-F5F794717A5F}" type="presParOf" srcId="{424EBA5F-D309-4265-819B-09F2045FCB7A}" destId="{34C80D9B-4CA9-4307-B357-8EBBCA21561D}" srcOrd="5" destOrd="0" presId="urn:microsoft.com/office/officeart/2005/8/layout/radial1"/>
    <dgm:cxn modelId="{E35F1312-05EF-4A31-9F5E-523CD38F298C}" type="presParOf" srcId="{34C80D9B-4CA9-4307-B357-8EBBCA21561D}" destId="{9F90A988-5908-4764-8290-8DBE29C0BF1A}" srcOrd="0" destOrd="0" presId="urn:microsoft.com/office/officeart/2005/8/layout/radial1"/>
    <dgm:cxn modelId="{04100B80-3447-4DB1-919D-E284A62D5D47}" type="presParOf" srcId="{424EBA5F-D309-4265-819B-09F2045FCB7A}" destId="{7EBDFD66-211B-4934-8F8A-997F7157D074}" srcOrd="6" destOrd="0" presId="urn:microsoft.com/office/officeart/2005/8/layout/radial1"/>
    <dgm:cxn modelId="{3666F51F-8D88-4A4A-A253-EA148E99A830}" type="presParOf" srcId="{424EBA5F-D309-4265-819B-09F2045FCB7A}" destId="{1A113249-5FD9-453A-B882-316367DAD44C}" srcOrd="7" destOrd="0" presId="urn:microsoft.com/office/officeart/2005/8/layout/radial1"/>
    <dgm:cxn modelId="{B55412DC-92E1-48D7-A8BE-C3364D5B93D8}" type="presParOf" srcId="{1A113249-5FD9-453A-B882-316367DAD44C}" destId="{A66AD1D1-653E-4009-8E9A-5435AA3EED62}" srcOrd="0" destOrd="0" presId="urn:microsoft.com/office/officeart/2005/8/layout/radial1"/>
    <dgm:cxn modelId="{D4C7EE27-9660-4E83-9A71-215D27FBFEDD}" type="presParOf" srcId="{424EBA5F-D309-4265-819B-09F2045FCB7A}" destId="{72B81CFF-4A52-4A76-B5D5-A207D1173B3D}" srcOrd="8" destOrd="0" presId="urn:microsoft.com/office/officeart/2005/8/layout/radial1"/>
    <dgm:cxn modelId="{6EFB079D-97BE-4F41-9C15-63A4FF7ABB84}" type="presParOf" srcId="{424EBA5F-D309-4265-819B-09F2045FCB7A}" destId="{C5B1AC4C-C31E-4A36-9186-B6025AC13265}" srcOrd="9" destOrd="0" presId="urn:microsoft.com/office/officeart/2005/8/layout/radial1"/>
    <dgm:cxn modelId="{82C84ABD-AF21-438D-88C6-69D9CA304D5D}" type="presParOf" srcId="{C5B1AC4C-C31E-4A36-9186-B6025AC13265}" destId="{340E682E-E57B-4F78-B4F9-F4345E21BD18}" srcOrd="0" destOrd="0" presId="urn:microsoft.com/office/officeart/2005/8/layout/radial1"/>
    <dgm:cxn modelId="{BB0077FE-AFF8-4DCC-B95A-131D2C8D84A1}" type="presParOf" srcId="{424EBA5F-D309-4265-819B-09F2045FCB7A}" destId="{81CB8068-8DFF-4058-815C-34279FEE9757}" srcOrd="10" destOrd="0" presId="urn:microsoft.com/office/officeart/2005/8/layout/radial1"/>
    <dgm:cxn modelId="{12CBC76A-4D60-4D78-ABC3-8C17F801CFF6}" type="presParOf" srcId="{424EBA5F-D309-4265-819B-09F2045FCB7A}" destId="{B34D6AAA-248F-4E32-A3C2-0BED6F89BE10}" srcOrd="11" destOrd="0" presId="urn:microsoft.com/office/officeart/2005/8/layout/radial1"/>
    <dgm:cxn modelId="{7BA22C56-06FB-4E9B-9A1B-AE62C5151E3B}" type="presParOf" srcId="{B34D6AAA-248F-4E32-A3C2-0BED6F89BE10}" destId="{66E11449-9CC4-4C7F-93A9-7F19F91974AA}" srcOrd="0" destOrd="0" presId="urn:microsoft.com/office/officeart/2005/8/layout/radial1"/>
    <dgm:cxn modelId="{35F5CF4A-41C9-4E8E-AEE6-C57DF2376DA0}" type="presParOf" srcId="{424EBA5F-D309-4265-819B-09F2045FCB7A}" destId="{B68981A3-D650-4256-8AED-09ECE422F673}" srcOrd="12" destOrd="0" presId="urn:microsoft.com/office/officeart/2005/8/layout/radial1"/>
    <dgm:cxn modelId="{F22B8360-FC1C-441B-8680-54CC67881494}" type="presParOf" srcId="{424EBA5F-D309-4265-819B-09F2045FCB7A}" destId="{4FC57326-4698-4EDC-A9E8-B38C27BC0051}" srcOrd="13" destOrd="0" presId="urn:microsoft.com/office/officeart/2005/8/layout/radial1"/>
    <dgm:cxn modelId="{ECDC2510-F1FD-4FD2-91D9-D245AA469F53}" type="presParOf" srcId="{4FC57326-4698-4EDC-A9E8-B38C27BC0051}" destId="{20423F60-8F40-4967-8412-67E5D17C9742}" srcOrd="0" destOrd="0" presId="urn:microsoft.com/office/officeart/2005/8/layout/radial1"/>
    <dgm:cxn modelId="{CE16A6E6-7FF3-481E-8CDC-ABC0B873B478}" type="presParOf" srcId="{424EBA5F-D309-4265-819B-09F2045FCB7A}" destId="{EFC66220-6C34-4738-9CB4-2195FA858B24}" srcOrd="14" destOrd="0" presId="urn:microsoft.com/office/officeart/2005/8/layout/radial1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0D69AF-C457-4E05-BA08-D6BC971DF00D}" type="doc">
      <dgm:prSet loTypeId="urn:microsoft.com/office/officeart/2005/8/layout/target3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A4E2269-B325-4E61-A56F-B59082FCDF63}">
      <dgm:prSet phldrT="[Текст]" custT="1"/>
      <dgm:spPr/>
      <dgm:t>
        <a:bodyPr/>
        <a:lstStyle/>
        <a:p>
          <a:r>
            <a:rPr lang="ru-RU" sz="3200" dirty="0" smtClean="0"/>
            <a:t>Исследовательский</a:t>
          </a:r>
          <a:endParaRPr lang="ru-RU" sz="3200" dirty="0"/>
        </a:p>
      </dgm:t>
    </dgm:pt>
    <dgm:pt modelId="{C2851A00-5B45-44D0-8271-0B97D3BFE0DF}" type="parTrans" cxnId="{54C3C02B-E703-488C-B807-8D55CEBDC89F}">
      <dgm:prSet/>
      <dgm:spPr/>
      <dgm:t>
        <a:bodyPr/>
        <a:lstStyle/>
        <a:p>
          <a:endParaRPr lang="ru-RU"/>
        </a:p>
      </dgm:t>
    </dgm:pt>
    <dgm:pt modelId="{B086AC1A-265C-41DD-A9EF-ABBAFA085D30}" type="sibTrans" cxnId="{54C3C02B-E703-488C-B807-8D55CEBDC89F}">
      <dgm:prSet/>
      <dgm:spPr/>
      <dgm:t>
        <a:bodyPr/>
        <a:lstStyle/>
        <a:p>
          <a:endParaRPr lang="ru-RU"/>
        </a:p>
      </dgm:t>
    </dgm:pt>
    <dgm:pt modelId="{0E0E1CA0-1C1F-4D1B-9787-1014B55ABB76}">
      <dgm:prSet phldrT="[Текст]" custT="1"/>
      <dgm:spPr/>
      <dgm:t>
        <a:bodyPr/>
        <a:lstStyle/>
        <a:p>
          <a:r>
            <a:rPr lang="ru-RU" sz="3200" dirty="0" smtClean="0"/>
            <a:t>Информационно-познавательный</a:t>
          </a:r>
          <a:endParaRPr lang="ru-RU" sz="3200" dirty="0"/>
        </a:p>
      </dgm:t>
    </dgm:pt>
    <dgm:pt modelId="{DEA7E190-27E2-445E-A0C5-F46B67C556E5}" type="parTrans" cxnId="{6FBBEC18-46DD-4DBC-8C00-398CFEF28A1A}">
      <dgm:prSet/>
      <dgm:spPr/>
      <dgm:t>
        <a:bodyPr/>
        <a:lstStyle/>
        <a:p>
          <a:endParaRPr lang="ru-RU"/>
        </a:p>
      </dgm:t>
    </dgm:pt>
    <dgm:pt modelId="{A914DA7F-20A0-4038-BF2C-7F08CE6FB38C}" type="sibTrans" cxnId="{6FBBEC18-46DD-4DBC-8C00-398CFEF28A1A}">
      <dgm:prSet/>
      <dgm:spPr/>
      <dgm:t>
        <a:bodyPr/>
        <a:lstStyle/>
        <a:p>
          <a:endParaRPr lang="ru-RU"/>
        </a:p>
      </dgm:t>
    </dgm:pt>
    <dgm:pt modelId="{0A6D492A-FF03-4859-A040-428B23C77B92}">
      <dgm:prSet phldrT="[Текст]" custT="1"/>
      <dgm:spPr/>
      <dgm:t>
        <a:bodyPr/>
        <a:lstStyle/>
        <a:p>
          <a:r>
            <a:rPr lang="ru-RU" sz="3200" dirty="0" smtClean="0"/>
            <a:t>Социальный</a:t>
          </a:r>
          <a:endParaRPr lang="ru-RU" sz="3200" dirty="0"/>
        </a:p>
      </dgm:t>
    </dgm:pt>
    <dgm:pt modelId="{392C1D99-3716-4CA5-9930-C1BDDDCEB414}" type="parTrans" cxnId="{336A95B2-169A-46BF-9F39-907D4185D973}">
      <dgm:prSet/>
      <dgm:spPr/>
      <dgm:t>
        <a:bodyPr/>
        <a:lstStyle/>
        <a:p>
          <a:endParaRPr lang="ru-RU"/>
        </a:p>
      </dgm:t>
    </dgm:pt>
    <dgm:pt modelId="{A0BD4D0D-6666-4F65-9053-B4B4D7945F6B}" type="sibTrans" cxnId="{336A95B2-169A-46BF-9F39-907D4185D973}">
      <dgm:prSet/>
      <dgm:spPr/>
      <dgm:t>
        <a:bodyPr/>
        <a:lstStyle/>
        <a:p>
          <a:endParaRPr lang="ru-RU"/>
        </a:p>
      </dgm:t>
    </dgm:pt>
    <dgm:pt modelId="{9CCA6B5F-CE70-4DF6-8C1F-706E215E139E}">
      <dgm:prSet phldrT="[Текст]" custT="1"/>
      <dgm:spPr/>
      <dgm:t>
        <a:bodyPr/>
        <a:lstStyle/>
        <a:p>
          <a:r>
            <a:rPr lang="ru-RU" sz="3200" dirty="0" smtClean="0"/>
            <a:t>Творческий</a:t>
          </a:r>
          <a:endParaRPr lang="ru-RU" sz="3200" dirty="0"/>
        </a:p>
      </dgm:t>
    </dgm:pt>
    <dgm:pt modelId="{04E7DC00-FAEF-4674-8A24-12859E73A631}" type="parTrans" cxnId="{C4BACF11-3089-4945-975E-B22DC891F93F}">
      <dgm:prSet/>
      <dgm:spPr/>
      <dgm:t>
        <a:bodyPr/>
        <a:lstStyle/>
        <a:p>
          <a:endParaRPr lang="ru-RU"/>
        </a:p>
      </dgm:t>
    </dgm:pt>
    <dgm:pt modelId="{706D036C-75CA-4A5C-B1BF-D29DCE9C5406}" type="sibTrans" cxnId="{C4BACF11-3089-4945-975E-B22DC891F93F}">
      <dgm:prSet/>
      <dgm:spPr/>
      <dgm:t>
        <a:bodyPr/>
        <a:lstStyle/>
        <a:p>
          <a:endParaRPr lang="ru-RU"/>
        </a:p>
      </dgm:t>
    </dgm:pt>
    <dgm:pt modelId="{5A9764CB-D608-4609-AD85-B6CABA519E65}" type="pres">
      <dgm:prSet presAssocID="{8D0D69AF-C457-4E05-BA08-D6BC971DF00D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DE86EC6-3396-407B-8AC8-07C588260254}" type="pres">
      <dgm:prSet presAssocID="{AA4E2269-B325-4E61-A56F-B59082FCDF63}" presName="circle1" presStyleLbl="node1" presStyleIdx="0" presStyleCnt="4"/>
      <dgm:spPr/>
    </dgm:pt>
    <dgm:pt modelId="{502BFB59-467C-4F51-8C03-4C3F6CD2D50E}" type="pres">
      <dgm:prSet presAssocID="{AA4E2269-B325-4E61-A56F-B59082FCDF63}" presName="space" presStyleCnt="0"/>
      <dgm:spPr/>
    </dgm:pt>
    <dgm:pt modelId="{3A33AEBA-701E-4A2A-826C-DBE4DF50D069}" type="pres">
      <dgm:prSet presAssocID="{AA4E2269-B325-4E61-A56F-B59082FCDF63}" presName="rect1" presStyleLbl="alignAcc1" presStyleIdx="0" presStyleCnt="4"/>
      <dgm:spPr/>
    </dgm:pt>
    <dgm:pt modelId="{0A8D1FEF-ED3D-4089-A487-0920A65DF060}" type="pres">
      <dgm:prSet presAssocID="{0E0E1CA0-1C1F-4D1B-9787-1014B55ABB76}" presName="vertSpace2" presStyleLbl="node1" presStyleIdx="0" presStyleCnt="4"/>
      <dgm:spPr/>
    </dgm:pt>
    <dgm:pt modelId="{CBEE8C2D-AC9C-4781-B7C1-C09B0C24753A}" type="pres">
      <dgm:prSet presAssocID="{0E0E1CA0-1C1F-4D1B-9787-1014B55ABB76}" presName="circle2" presStyleLbl="node1" presStyleIdx="1" presStyleCnt="4"/>
      <dgm:spPr/>
    </dgm:pt>
    <dgm:pt modelId="{04252ECB-8D25-4D69-9A59-49CD7878CB5B}" type="pres">
      <dgm:prSet presAssocID="{0E0E1CA0-1C1F-4D1B-9787-1014B55ABB76}" presName="rect2" presStyleLbl="alignAcc1" presStyleIdx="1" presStyleCnt="4"/>
      <dgm:spPr/>
      <dgm:t>
        <a:bodyPr/>
        <a:lstStyle/>
        <a:p>
          <a:endParaRPr lang="ru-RU"/>
        </a:p>
      </dgm:t>
    </dgm:pt>
    <dgm:pt modelId="{A0FFFC96-0F1E-492E-BCAC-83CDF90ACCDC}" type="pres">
      <dgm:prSet presAssocID="{0A6D492A-FF03-4859-A040-428B23C77B92}" presName="vertSpace3" presStyleLbl="node1" presStyleIdx="1" presStyleCnt="4"/>
      <dgm:spPr/>
    </dgm:pt>
    <dgm:pt modelId="{536858CA-885E-475A-B296-F605B3D9EC77}" type="pres">
      <dgm:prSet presAssocID="{0A6D492A-FF03-4859-A040-428B23C77B92}" presName="circle3" presStyleLbl="node1" presStyleIdx="2" presStyleCnt="4"/>
      <dgm:spPr/>
    </dgm:pt>
    <dgm:pt modelId="{5C2847F0-EA80-4E81-8CE4-4ED0734DA66D}" type="pres">
      <dgm:prSet presAssocID="{0A6D492A-FF03-4859-A040-428B23C77B92}" presName="rect3" presStyleLbl="alignAcc1" presStyleIdx="2" presStyleCnt="4" custScaleX="100187" custScaleY="97059"/>
      <dgm:spPr/>
    </dgm:pt>
    <dgm:pt modelId="{25017E8B-C5F1-4AF6-9B20-6D9724A0C1A2}" type="pres">
      <dgm:prSet presAssocID="{9CCA6B5F-CE70-4DF6-8C1F-706E215E139E}" presName="vertSpace4" presStyleLbl="node1" presStyleIdx="2" presStyleCnt="4"/>
      <dgm:spPr/>
    </dgm:pt>
    <dgm:pt modelId="{333829A2-EDAD-4EA9-9C2C-780BDEFE6DD7}" type="pres">
      <dgm:prSet presAssocID="{9CCA6B5F-CE70-4DF6-8C1F-706E215E139E}" presName="circle4" presStyleLbl="node1" presStyleIdx="3" presStyleCnt="4"/>
      <dgm:spPr/>
    </dgm:pt>
    <dgm:pt modelId="{28B357D3-45E0-41B8-9EF4-8819ABE8C50F}" type="pres">
      <dgm:prSet presAssocID="{9CCA6B5F-CE70-4DF6-8C1F-706E215E139E}" presName="rect4" presStyleLbl="alignAcc1" presStyleIdx="3" presStyleCnt="4"/>
      <dgm:spPr/>
    </dgm:pt>
    <dgm:pt modelId="{C4349C31-B407-400A-93B2-CF51FD35762D}" type="pres">
      <dgm:prSet presAssocID="{AA4E2269-B325-4E61-A56F-B59082FCDF63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E16077C2-28DD-4B87-AAF2-71539EC7AE87}" type="pres">
      <dgm:prSet presAssocID="{0E0E1CA0-1C1F-4D1B-9787-1014B55ABB76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D00209C8-A2C6-411B-9EB0-65793E087BD3}" type="pres">
      <dgm:prSet presAssocID="{0A6D492A-FF03-4859-A040-428B23C77B92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2CC78D7F-6867-490A-B4D1-9BA50349C855}" type="pres">
      <dgm:prSet presAssocID="{9CCA6B5F-CE70-4DF6-8C1F-706E215E139E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8E468DE0-24AB-461C-A124-433AB6E55691}" type="presOf" srcId="{0A6D492A-FF03-4859-A040-428B23C77B92}" destId="{5C2847F0-EA80-4E81-8CE4-4ED0734DA66D}" srcOrd="0" destOrd="0" presId="urn:microsoft.com/office/officeart/2005/8/layout/target3"/>
    <dgm:cxn modelId="{210EE9D4-4F7B-4001-86F4-455C1AB63825}" type="presOf" srcId="{0E0E1CA0-1C1F-4D1B-9787-1014B55ABB76}" destId="{04252ECB-8D25-4D69-9A59-49CD7878CB5B}" srcOrd="0" destOrd="0" presId="urn:microsoft.com/office/officeart/2005/8/layout/target3"/>
    <dgm:cxn modelId="{C1B767AE-20E7-441F-98FD-ABF1EA3C635E}" type="presOf" srcId="{8D0D69AF-C457-4E05-BA08-D6BC971DF00D}" destId="{5A9764CB-D608-4609-AD85-B6CABA519E65}" srcOrd="0" destOrd="0" presId="urn:microsoft.com/office/officeart/2005/8/layout/target3"/>
    <dgm:cxn modelId="{C4BACF11-3089-4945-975E-B22DC891F93F}" srcId="{8D0D69AF-C457-4E05-BA08-D6BC971DF00D}" destId="{9CCA6B5F-CE70-4DF6-8C1F-706E215E139E}" srcOrd="3" destOrd="0" parTransId="{04E7DC00-FAEF-4674-8A24-12859E73A631}" sibTransId="{706D036C-75CA-4A5C-B1BF-D29DCE9C5406}"/>
    <dgm:cxn modelId="{336A95B2-169A-46BF-9F39-907D4185D973}" srcId="{8D0D69AF-C457-4E05-BA08-D6BC971DF00D}" destId="{0A6D492A-FF03-4859-A040-428B23C77B92}" srcOrd="2" destOrd="0" parTransId="{392C1D99-3716-4CA5-9930-C1BDDDCEB414}" sibTransId="{A0BD4D0D-6666-4F65-9053-B4B4D7945F6B}"/>
    <dgm:cxn modelId="{CC96700E-A791-47FE-A508-F842749AD9D1}" type="presOf" srcId="{AA4E2269-B325-4E61-A56F-B59082FCDF63}" destId="{C4349C31-B407-400A-93B2-CF51FD35762D}" srcOrd="1" destOrd="0" presId="urn:microsoft.com/office/officeart/2005/8/layout/target3"/>
    <dgm:cxn modelId="{59EE12E7-0357-468C-A75C-23DBDCC5BCF2}" type="presOf" srcId="{0E0E1CA0-1C1F-4D1B-9787-1014B55ABB76}" destId="{E16077C2-28DD-4B87-AAF2-71539EC7AE87}" srcOrd="1" destOrd="0" presId="urn:microsoft.com/office/officeart/2005/8/layout/target3"/>
    <dgm:cxn modelId="{54C3C02B-E703-488C-B807-8D55CEBDC89F}" srcId="{8D0D69AF-C457-4E05-BA08-D6BC971DF00D}" destId="{AA4E2269-B325-4E61-A56F-B59082FCDF63}" srcOrd="0" destOrd="0" parTransId="{C2851A00-5B45-44D0-8271-0B97D3BFE0DF}" sibTransId="{B086AC1A-265C-41DD-A9EF-ABBAFA085D30}"/>
    <dgm:cxn modelId="{1EE11170-473E-450C-B5AD-35D205981B4D}" type="presOf" srcId="{0A6D492A-FF03-4859-A040-428B23C77B92}" destId="{D00209C8-A2C6-411B-9EB0-65793E087BD3}" srcOrd="1" destOrd="0" presId="urn:microsoft.com/office/officeart/2005/8/layout/target3"/>
    <dgm:cxn modelId="{08EEA68D-AA0C-4720-AA84-0C7CEF1EBB78}" type="presOf" srcId="{AA4E2269-B325-4E61-A56F-B59082FCDF63}" destId="{3A33AEBA-701E-4A2A-826C-DBE4DF50D069}" srcOrd="0" destOrd="0" presId="urn:microsoft.com/office/officeart/2005/8/layout/target3"/>
    <dgm:cxn modelId="{6FBBEC18-46DD-4DBC-8C00-398CFEF28A1A}" srcId="{8D0D69AF-C457-4E05-BA08-D6BC971DF00D}" destId="{0E0E1CA0-1C1F-4D1B-9787-1014B55ABB76}" srcOrd="1" destOrd="0" parTransId="{DEA7E190-27E2-445E-A0C5-F46B67C556E5}" sibTransId="{A914DA7F-20A0-4038-BF2C-7F08CE6FB38C}"/>
    <dgm:cxn modelId="{64644402-E099-4FDB-AADC-7A920F50AACF}" type="presOf" srcId="{9CCA6B5F-CE70-4DF6-8C1F-706E215E139E}" destId="{28B357D3-45E0-41B8-9EF4-8819ABE8C50F}" srcOrd="0" destOrd="0" presId="urn:microsoft.com/office/officeart/2005/8/layout/target3"/>
    <dgm:cxn modelId="{AA00C18E-72EC-4954-B361-35FEDEA5A553}" type="presOf" srcId="{9CCA6B5F-CE70-4DF6-8C1F-706E215E139E}" destId="{2CC78D7F-6867-490A-B4D1-9BA50349C855}" srcOrd="1" destOrd="0" presId="urn:microsoft.com/office/officeart/2005/8/layout/target3"/>
    <dgm:cxn modelId="{45A1B676-5B37-41BB-81F7-1AC09354DED7}" type="presParOf" srcId="{5A9764CB-D608-4609-AD85-B6CABA519E65}" destId="{1DE86EC6-3396-407B-8AC8-07C588260254}" srcOrd="0" destOrd="0" presId="urn:microsoft.com/office/officeart/2005/8/layout/target3"/>
    <dgm:cxn modelId="{1C7E903D-D5A0-4EEE-8233-F7B07BB14ABB}" type="presParOf" srcId="{5A9764CB-D608-4609-AD85-B6CABA519E65}" destId="{502BFB59-467C-4F51-8C03-4C3F6CD2D50E}" srcOrd="1" destOrd="0" presId="urn:microsoft.com/office/officeart/2005/8/layout/target3"/>
    <dgm:cxn modelId="{0A3FDE5E-2D53-411D-9443-6A92B7BB489F}" type="presParOf" srcId="{5A9764CB-D608-4609-AD85-B6CABA519E65}" destId="{3A33AEBA-701E-4A2A-826C-DBE4DF50D069}" srcOrd="2" destOrd="0" presId="urn:microsoft.com/office/officeart/2005/8/layout/target3"/>
    <dgm:cxn modelId="{E064D393-C204-4EB6-8DD5-1E8C7618469C}" type="presParOf" srcId="{5A9764CB-D608-4609-AD85-B6CABA519E65}" destId="{0A8D1FEF-ED3D-4089-A487-0920A65DF060}" srcOrd="3" destOrd="0" presId="urn:microsoft.com/office/officeart/2005/8/layout/target3"/>
    <dgm:cxn modelId="{96572257-D15B-485C-A00F-4B7F9B10D50E}" type="presParOf" srcId="{5A9764CB-D608-4609-AD85-B6CABA519E65}" destId="{CBEE8C2D-AC9C-4781-B7C1-C09B0C24753A}" srcOrd="4" destOrd="0" presId="urn:microsoft.com/office/officeart/2005/8/layout/target3"/>
    <dgm:cxn modelId="{55331694-5C7B-46F5-8E22-F09993437314}" type="presParOf" srcId="{5A9764CB-D608-4609-AD85-B6CABA519E65}" destId="{04252ECB-8D25-4D69-9A59-49CD7878CB5B}" srcOrd="5" destOrd="0" presId="urn:microsoft.com/office/officeart/2005/8/layout/target3"/>
    <dgm:cxn modelId="{68D0A3E1-E61F-48B1-BAF2-C826AE67CB15}" type="presParOf" srcId="{5A9764CB-D608-4609-AD85-B6CABA519E65}" destId="{A0FFFC96-0F1E-492E-BCAC-83CDF90ACCDC}" srcOrd="6" destOrd="0" presId="urn:microsoft.com/office/officeart/2005/8/layout/target3"/>
    <dgm:cxn modelId="{21771C02-B280-4708-AA69-5C150CF4D196}" type="presParOf" srcId="{5A9764CB-D608-4609-AD85-B6CABA519E65}" destId="{536858CA-885E-475A-B296-F605B3D9EC77}" srcOrd="7" destOrd="0" presId="urn:microsoft.com/office/officeart/2005/8/layout/target3"/>
    <dgm:cxn modelId="{C140FAC7-B2CD-43BD-BBD9-05349175E122}" type="presParOf" srcId="{5A9764CB-D608-4609-AD85-B6CABA519E65}" destId="{5C2847F0-EA80-4E81-8CE4-4ED0734DA66D}" srcOrd="8" destOrd="0" presId="urn:microsoft.com/office/officeart/2005/8/layout/target3"/>
    <dgm:cxn modelId="{A4BF5737-6959-4E9E-87F9-DA7B749A524D}" type="presParOf" srcId="{5A9764CB-D608-4609-AD85-B6CABA519E65}" destId="{25017E8B-C5F1-4AF6-9B20-6D9724A0C1A2}" srcOrd="9" destOrd="0" presId="urn:microsoft.com/office/officeart/2005/8/layout/target3"/>
    <dgm:cxn modelId="{FC2AD10F-5144-47BA-A667-B2F4E5BCC2D4}" type="presParOf" srcId="{5A9764CB-D608-4609-AD85-B6CABA519E65}" destId="{333829A2-EDAD-4EA9-9C2C-780BDEFE6DD7}" srcOrd="10" destOrd="0" presId="urn:microsoft.com/office/officeart/2005/8/layout/target3"/>
    <dgm:cxn modelId="{CAD5AE96-2726-473D-91B3-4BAEAA9068F7}" type="presParOf" srcId="{5A9764CB-D608-4609-AD85-B6CABA519E65}" destId="{28B357D3-45E0-41B8-9EF4-8819ABE8C50F}" srcOrd="11" destOrd="0" presId="urn:microsoft.com/office/officeart/2005/8/layout/target3"/>
    <dgm:cxn modelId="{C377A221-1BC9-436B-A3CE-3491611704F0}" type="presParOf" srcId="{5A9764CB-D608-4609-AD85-B6CABA519E65}" destId="{C4349C31-B407-400A-93B2-CF51FD35762D}" srcOrd="12" destOrd="0" presId="urn:microsoft.com/office/officeart/2005/8/layout/target3"/>
    <dgm:cxn modelId="{BEED98F4-C6DA-4691-9C0C-3C561E260BF5}" type="presParOf" srcId="{5A9764CB-D608-4609-AD85-B6CABA519E65}" destId="{E16077C2-28DD-4B87-AAF2-71539EC7AE87}" srcOrd="13" destOrd="0" presId="urn:microsoft.com/office/officeart/2005/8/layout/target3"/>
    <dgm:cxn modelId="{1B55F068-FC7B-4F79-9088-87997F6A4AD3}" type="presParOf" srcId="{5A9764CB-D608-4609-AD85-B6CABA519E65}" destId="{D00209C8-A2C6-411B-9EB0-65793E087BD3}" srcOrd="14" destOrd="0" presId="urn:microsoft.com/office/officeart/2005/8/layout/target3"/>
    <dgm:cxn modelId="{393B09B0-3FC1-4703-B776-8DFEEF72D04C}" type="presParOf" srcId="{5A9764CB-D608-4609-AD85-B6CABA519E65}" destId="{2CC78D7F-6867-490A-B4D1-9BA50349C855}" srcOrd="15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8361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0117" y="0"/>
            <a:ext cx="2968361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BEDC9-D115-4C20-9476-12BBB5265CC1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9300"/>
            <a:ext cx="4989513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007" y="4741545"/>
            <a:ext cx="5480050" cy="4491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68361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0117" y="9481358"/>
            <a:ext cx="2968361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2B985-351E-4EE2-8432-366E444047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2B985-351E-4EE2-8432-366E444047DF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2B985-351E-4EE2-8432-366E444047DF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Примером социального проекта является реализация</a:t>
            </a:r>
            <a:r>
              <a:rPr lang="ru-RU" baseline="0" dirty="0" smtClean="0"/>
              <a:t> проекта на тему Памятники, посвященные ВОВ</a:t>
            </a:r>
          </a:p>
          <a:p>
            <a:r>
              <a:rPr lang="ru-RU" baseline="0" dirty="0" smtClean="0"/>
              <a:t>Для выполнения проекта, ученик продемонстрировал умение работать с инструментами компьютерной графики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2B985-351E-4EE2-8432-366E444047DF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Примером социального проекта является реализация</a:t>
            </a:r>
            <a:r>
              <a:rPr lang="ru-RU" baseline="0" dirty="0" smtClean="0"/>
              <a:t> проекта на тему Экологические проблемы Челябинской области</a:t>
            </a:r>
          </a:p>
          <a:p>
            <a:r>
              <a:rPr lang="ru-RU" baseline="0" dirty="0" smtClean="0"/>
              <a:t>Для выполнения проекта, ученик</a:t>
            </a:r>
          </a:p>
          <a:p>
            <a:r>
              <a:rPr lang="ru-RU" baseline="0" dirty="0" smtClean="0"/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Задачи: 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изучить литературу по данной теме;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выбрать подходящую программу для создания сайта;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изучить особенности и возможности выбранной программы;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разработать адаптивную структуру сайта;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разработать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веб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-дизайн;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разработать оптимальную навигацию сайта используя систему 3х кликов;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выбрать основную палитру цветов сайта;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выбрать вспомогательную цветовую палитру сайта;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выбрать тип и размер основных шрифтов сайта;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наполнить сайт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контентом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результат своей работы оформить в виде действующего сайта;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отправить сайт 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хостинг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выявление и устранение ошибок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создании сайта ученик использовал программу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SublimeText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3, и такие языки программирования как: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HTML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(англ.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HyperText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Markup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Language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язык гипертекстовой разметки)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CSS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(англ.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Cascading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Style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Sheets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каскадные таблицы стилей)</a:t>
            </a:r>
          </a:p>
          <a:p>
            <a:pPr lvl="0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2B985-351E-4EE2-8432-366E444047DF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2B985-351E-4EE2-8432-366E444047DF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Примером информационно-познавательного проекта является реализация</a:t>
            </a:r>
            <a:r>
              <a:rPr lang="ru-RU" baseline="0" dirty="0" smtClean="0"/>
              <a:t> проекта на тему Праздники США</a:t>
            </a:r>
          </a:p>
          <a:p>
            <a:r>
              <a:rPr lang="ru-RU" baseline="0" dirty="0" smtClean="0"/>
              <a:t>Для выполнения проекта, учеником были решены следующие задачи:</a:t>
            </a:r>
          </a:p>
          <a:p>
            <a:r>
              <a:rPr lang="ru-RU" baseline="0" dirty="0" smtClean="0"/>
              <a:t>Выяснить какие праздники существуют в Америке, узнать их предысторию, собрать информацию о праздниках, собрать материал для календаря, </a:t>
            </a:r>
            <a:r>
              <a:rPr lang="ru-RU" baseline="0" dirty="0" err="1" smtClean="0"/>
              <a:t>сооздать</a:t>
            </a:r>
            <a:r>
              <a:rPr lang="ru-RU" baseline="0" dirty="0" smtClean="0"/>
              <a:t> календарь, средствами доступного текстового редактора.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2B985-351E-4EE2-8432-366E444047DF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2B985-351E-4EE2-8432-366E444047DF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Примером исследовательского проекта является реализация</a:t>
            </a:r>
            <a:r>
              <a:rPr lang="ru-RU" baseline="0" dirty="0" smtClean="0"/>
              <a:t> проекта на тему Интерпретация Ш. Холмса в современном мире</a:t>
            </a:r>
          </a:p>
          <a:p>
            <a:r>
              <a:rPr lang="ru-RU" baseline="0" dirty="0" smtClean="0"/>
              <a:t>Для выполнения проекта, ученик результаты проведённого опроса представил в виде диаграмм</a:t>
            </a:r>
          </a:p>
          <a:p>
            <a:r>
              <a:rPr lang="ru-RU" baseline="0" dirty="0" smtClean="0"/>
              <a:t>Так по данным опроса выяснилось, что школьники предпочитают </a:t>
            </a:r>
            <a:r>
              <a:rPr lang="ru-RU" baseline="0" dirty="0" err="1" smtClean="0"/>
              <a:t>фэнтези</a:t>
            </a:r>
            <a:r>
              <a:rPr lang="ru-RU" baseline="0" dirty="0" smtClean="0"/>
              <a:t>, 70% составляют не читающие дети, Артур К. Дойл остаётся лучшим зарубежным писателем детективов, </a:t>
            </a:r>
          </a:p>
          <a:p>
            <a:r>
              <a:rPr lang="ru-RU" baseline="0" dirty="0" smtClean="0"/>
              <a:t>О том кто такой Ш. Холмс 90% ответили правильно, 10% не знают от том кто такой Ш. Холмс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2B985-351E-4EE2-8432-366E444047DF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приведённый перечень, реализованных  учениками 9 классов индивидуальных проектов, наглядно демонстрирует наличие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Икт-компетентности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учащихся, формируемой посредством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предмета информатика. Требование времени, сегодня не только проводить исследование, выполнять работу над проектом, но и грамотно представить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резульаты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своего труда, чему мы должны всячески способствовать.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2B985-351E-4EE2-8432-366E444047DF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2B985-351E-4EE2-8432-366E444047DF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Результатами освоения основной образовательной программы основного общего образования в ходе изучения всех без исключения предметов является развитие личностных, регулятивных, коммуникативных и познавательных универсальных учебных действий, учебная (общая и предметная)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общепользовательская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ИКТ – компетентность обучающихся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2B985-351E-4EE2-8432-366E444047DF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30275" y="758825"/>
            <a:ext cx="4989513" cy="3743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5" name="Rectangle 2"/>
          <p:cNvSpPr>
            <a:spLocks noChangeArrowheads="1"/>
          </p:cNvSpPr>
          <p:nvPr>
            <p:ph type="body" idx="1"/>
          </p:nvPr>
        </p:nvSpPr>
        <p:spPr>
          <a:xfrm>
            <a:off x="685007" y="4741545"/>
            <a:ext cx="5480050" cy="4491990"/>
          </a:xfrm>
          <a:noFill/>
          <a:ln/>
        </p:spPr>
        <p:txBody>
          <a:bodyPr wrap="none" anchor="ctr"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 формированием информационных компетенций будем понимать формирование и развитие компетенции в области информационно-коммуникационных технологий (далее ИКТ–компетенции).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Наряду с понятием компетенция, рассматриваем понятие компетентность как владение определённой компетенцией (в т.ч. информационной).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А.В.Хуторской раскрывает понятие компетенции и компетентности [1]: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Компетенция – совокупность взаимосвязанных качеств личности (знаний, умений, навыков, способов деятельности), задаваемых по отношению к определенному кругу предметов и процессов,  необходимых для качественной продуктивной деятельности по отношению к ним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Компетентность - владение, обладание человеком соответствующей компетенцией, включающей его личное отношение к ней и предмету деятельности.</a:t>
            </a:r>
          </a:p>
          <a:p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Среди всех образовательных компетентностей, формируемых при освоении основной образовательной программы уроки информатики</a:t>
            </a:r>
            <a:r>
              <a:rPr lang="ru-RU" baseline="0" dirty="0" smtClean="0"/>
              <a:t> способствуют формированию информационной компетенции более всего.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2B985-351E-4EE2-8432-366E444047DF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Перечень и описание основных элементов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ИКТ-компетенции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инструментов их использования приведён в Примерной основной образовательной программе основного общего образования [2]. Данный перечень содержит десять элементов ИКТ – компетентности с подробным описанием.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2B985-351E-4EE2-8432-366E444047DF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</a:t>
            </a:r>
            <a:r>
              <a:rPr lang="ru-RU" baseline="0" dirty="0" smtClean="0"/>
              <a:t> выполнении ИП учащиеся знакомятся с требованиями к её оформлению, структуре, критериями оценивания. В ходе работы ученикам предоставляется возможность продемонстрировать свою ИК –компетентность.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2B985-351E-4EE2-8432-366E444047DF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Исследовательский проект</a:t>
            </a:r>
            <a:r>
              <a:rPr lang="ru-RU" dirty="0" smtClean="0"/>
              <a:t>  -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Решение конкретной проблемы, на достижение оптимальным способом заранее запланированного результата. Доказательство или опровержение какой-либо гипотезы через сбор, анализ и обобщение соответствующей информации с последующим представлением для широкой аудитории.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Информационно- познавательный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Сбор информации о каком-либо объекте или явлении с целью её анализа, обобщения и представления для широкой аудитории.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Социальный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 Выявление причин актуальных и перспективных социальных проблем, выработка оптимальных вариантов решения. Привлечение интереса молодежи (обучающихся) к актуальным проблемам общества и поиск ресурсов для её решения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Творческий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Решение практических задач обучения через создание общественно значимого проектного продукта (цель корректируется в зависимости от выбранной темы)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2B985-351E-4EE2-8432-366E444047DF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2B985-351E-4EE2-8432-366E444047DF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Примером социального проекта является реализация</a:t>
            </a:r>
            <a:r>
              <a:rPr lang="ru-RU" baseline="0" dirty="0" smtClean="0"/>
              <a:t> проекта на тему Памятники, посвященные ВОВ</a:t>
            </a:r>
          </a:p>
          <a:p>
            <a:r>
              <a:rPr lang="ru-RU" baseline="0" dirty="0" smtClean="0"/>
              <a:t>Для выполнения проекта, ученик продемонстрировал умение работать с инструментами компьютерной графики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2B985-351E-4EE2-8432-366E444047DF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9B8D-9812-4D82-A38F-F230B375F983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BF18-BC1F-4ACB-963B-425AD06732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9B8D-9812-4D82-A38F-F230B375F983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BF18-BC1F-4ACB-963B-425AD06732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9B8D-9812-4D82-A38F-F230B375F983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BF18-BC1F-4ACB-963B-425AD06732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9B8D-9812-4D82-A38F-F230B375F983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BF18-BC1F-4ACB-963B-425AD06732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9B8D-9812-4D82-A38F-F230B375F983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BF18-BC1F-4ACB-963B-425AD06732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9B8D-9812-4D82-A38F-F230B375F983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BF18-BC1F-4ACB-963B-425AD06732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9B8D-9812-4D82-A38F-F230B375F983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BF18-BC1F-4ACB-963B-425AD06732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9B8D-9812-4D82-A38F-F230B375F983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BF18-BC1F-4ACB-963B-425AD06732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9B8D-9812-4D82-A38F-F230B375F983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BF18-BC1F-4ACB-963B-425AD06732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9B8D-9812-4D82-A38F-F230B375F983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BF18-BC1F-4ACB-963B-425AD06732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9B8D-9812-4D82-A38F-F230B375F983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BF18-BC1F-4ACB-963B-425AD06732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79B8D-9812-4D82-A38F-F230B375F983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8BF18-BC1F-4ACB-963B-425AD067323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951119p.beget.tech/index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4"/>
            <a:ext cx="7772400" cy="2457467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ИК – компетентность обучающихся при выполнении итогового индивидуального проекта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4643446"/>
            <a:ext cx="4200532" cy="1185874"/>
          </a:xfrm>
        </p:spPr>
        <p:txBody>
          <a:bodyPr>
            <a:normAutofit/>
          </a:bodyPr>
          <a:lstStyle/>
          <a:p>
            <a:pPr algn="r"/>
            <a:r>
              <a:rPr lang="ru-RU" sz="2000" dirty="0" err="1" smtClean="0"/>
              <a:t>Глинина</a:t>
            </a:r>
            <a:r>
              <a:rPr lang="ru-RU" sz="2000" dirty="0" smtClean="0"/>
              <a:t> Оксана Викторовна</a:t>
            </a:r>
          </a:p>
          <a:p>
            <a:pPr algn="r"/>
            <a:r>
              <a:rPr lang="ru-RU" sz="2000" dirty="0" smtClean="0"/>
              <a:t>учитель информатики</a:t>
            </a:r>
          </a:p>
          <a:p>
            <a:pPr algn="r"/>
            <a:r>
              <a:rPr lang="ru-RU" sz="2000" dirty="0" smtClean="0"/>
              <a:t> МАОУ «СОШ № 152 г. Челябинска»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Продукт социального проекта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400" dirty="0"/>
              <a:t>Атлас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400" dirty="0"/>
              <a:t>Бизнес-план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400" dirty="0"/>
              <a:t>Буклет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400" dirty="0" err="1"/>
              <a:t>Веб-сайт</a:t>
            </a:r>
            <a:endParaRPr lang="ru-RU" sz="2400" dirty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400" dirty="0"/>
              <a:t>Видеофильм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400" dirty="0"/>
              <a:t>Виртуальная экскурсия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400" dirty="0"/>
              <a:t>Выставка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400" dirty="0" smtClean="0"/>
              <a:t>Газета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400" dirty="0" smtClean="0"/>
              <a:t>Журнал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400" dirty="0" smtClean="0"/>
              <a:t>Карта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 smtClean="0"/>
              <a:t>Коллекция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 smtClean="0"/>
              <a:t>Компьютерная анимация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 smtClean="0"/>
              <a:t>Оформление кабинета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 smtClean="0"/>
              <a:t>Пакет рекомендаций 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 smtClean="0"/>
              <a:t>Памятка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 smtClean="0"/>
              <a:t>Стендовый доклад 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 smtClean="0"/>
              <a:t>Макет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 smtClean="0"/>
              <a:t>Модель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 err="1" smtClean="0"/>
              <a:t>Мультимедийный</a:t>
            </a:r>
            <a:r>
              <a:rPr lang="ru-RU" dirty="0" smtClean="0"/>
              <a:t> продукт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 smtClean="0"/>
              <a:t> Путеводитель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 smtClean="0"/>
              <a:t>Справочник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 smtClean="0"/>
              <a:t>Учебное пособие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 smtClean="0"/>
              <a:t>другое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Памятники, посвящённые ВОВ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Цель: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создание путеводителя памятников в </a:t>
            </a:r>
            <a:br>
              <a:rPr lang="ru-RU" dirty="0" smtClean="0"/>
            </a:br>
            <a:r>
              <a:rPr lang="ru-RU" dirty="0" smtClean="0"/>
              <a:t>г. Челябинске</a:t>
            </a:r>
          </a:p>
          <a:p>
            <a:pPr>
              <a:buNone/>
            </a:pPr>
            <a:r>
              <a:rPr lang="ru-RU" b="1" dirty="0" smtClean="0"/>
              <a:t>Задачи: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изучить памятники ВОВ;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составить маршрут путеводителя;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создать путеводитель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78943" y="1600200"/>
            <a:ext cx="33771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Экологические проблемы Челябинской области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1500174"/>
            <a:ext cx="4040188" cy="46259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Цель: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создание сайта </a:t>
            </a:r>
            <a:r>
              <a:rPr lang="ru-RU" dirty="0"/>
              <a:t>об экологических проблемах Челябинской области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Задачи: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dirty="0"/>
              <a:t>выбрать подходящую программу для создания сайта</a:t>
            </a:r>
            <a:r>
              <a:rPr lang="ru-RU" dirty="0" smtClean="0"/>
              <a:t>;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dirty="0"/>
              <a:t>разработать </a:t>
            </a:r>
            <a:r>
              <a:rPr lang="ru-RU" dirty="0" err="1"/>
              <a:t>веб</a:t>
            </a:r>
            <a:r>
              <a:rPr lang="ru-RU" dirty="0"/>
              <a:t> -дизайн</a:t>
            </a:r>
            <a:r>
              <a:rPr lang="ru-RU" dirty="0" smtClean="0"/>
              <a:t>;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оформить </a:t>
            </a:r>
            <a:r>
              <a:rPr lang="ru-RU" dirty="0"/>
              <a:t>в виде действующего </a:t>
            </a:r>
            <a:r>
              <a:rPr lang="ru-RU" dirty="0" smtClean="0"/>
              <a:t>сайта </a:t>
            </a:r>
            <a:r>
              <a:rPr lang="ru-RU" dirty="0" smtClean="0"/>
              <a:t>результат работы </a:t>
            </a: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71472" y="6000768"/>
            <a:ext cx="8072494" cy="639762"/>
          </a:xfrm>
        </p:spPr>
        <p:txBody>
          <a:bodyPr>
            <a:noAutofit/>
          </a:bodyPr>
          <a:lstStyle/>
          <a:p>
            <a:r>
              <a:rPr lang="ru-RU" dirty="0" smtClean="0"/>
              <a:t> </a:t>
            </a:r>
            <a:r>
              <a:rPr lang="ru-RU" sz="3600" u="sng" dirty="0">
                <a:hlinkClick r:id="rId3"/>
              </a:rPr>
              <a:t>http://b951119p.beget.tech/index.html</a:t>
            </a:r>
            <a:endParaRPr lang="ru-R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285992"/>
            <a:ext cx="4041775" cy="241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Продукт информационно-познавательного проекта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ru-RU" dirty="0"/>
              <a:t>Школьная газета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ru-RU" dirty="0"/>
              <a:t>Статья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ru-RU" dirty="0"/>
              <a:t>Журнал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ru-RU" dirty="0"/>
              <a:t>Путеводитель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ru-RU" dirty="0" err="1"/>
              <a:t>Проморолик</a:t>
            </a:r>
            <a:endParaRPr lang="ru-RU" dirty="0"/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ru-RU" dirty="0"/>
              <a:t>Буклет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ru-RU" dirty="0"/>
              <a:t>Компьютерная анимация </a:t>
            </a:r>
            <a:endParaRPr lang="ru-RU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ru-RU" dirty="0" err="1" smtClean="0"/>
              <a:t>Мультимедийный</a:t>
            </a:r>
            <a:r>
              <a:rPr lang="ru-RU" dirty="0" smtClean="0"/>
              <a:t> продукт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ru-RU" dirty="0" smtClean="0"/>
              <a:t>Учебное пособие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ru-RU" dirty="0" smtClean="0"/>
              <a:t>Реклама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ru-RU" dirty="0" smtClean="0"/>
              <a:t>Инструкция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ru-RU" dirty="0" smtClean="0"/>
              <a:t>Сайт /web-страница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ru-RU" dirty="0" smtClean="0"/>
              <a:t>Карта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ru-RU" dirty="0" smtClean="0"/>
              <a:t>Атлас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ru-RU" dirty="0" smtClean="0"/>
              <a:t>и другое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Праздники США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Цель: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создание календаря праздников США</a:t>
            </a:r>
          </a:p>
          <a:p>
            <a:pPr>
              <a:buNone/>
            </a:pPr>
            <a:r>
              <a:rPr lang="ru-RU" b="1" dirty="0" smtClean="0"/>
              <a:t>Задачи: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изучить памятники ВОВ;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составить маршрут путеводителя;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создать путеводитель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6" name="Содержимое 5" descr="книжка008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r="767" b="12241"/>
          <a:stretch>
            <a:fillRect/>
          </a:stretch>
        </p:blipFill>
        <p:spPr>
          <a:xfrm>
            <a:off x="4643438" y="1428736"/>
            <a:ext cx="3968209" cy="48291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Продукт исследовательского проекта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ru-RU" dirty="0"/>
              <a:t>Компьютерная анимация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ru-RU" dirty="0"/>
              <a:t>Стендовый доклад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ru-RU" dirty="0"/>
              <a:t>Статья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ru-RU" dirty="0"/>
              <a:t>Демонстрация видеофильма </a:t>
            </a:r>
            <a:endParaRPr lang="ru-RU" dirty="0" smtClean="0"/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ru-RU" dirty="0" smtClean="0"/>
              <a:t>Публикация 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ru-RU" dirty="0" smtClean="0"/>
              <a:t>Исследовательская </a:t>
            </a:r>
            <a:r>
              <a:rPr lang="ru-RU" dirty="0"/>
              <a:t>работа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ru-RU" dirty="0"/>
              <a:t>Серия иллюстраций</a:t>
            </a:r>
          </a:p>
          <a:p>
            <a:endParaRPr lang="ru-RU" sz="2400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ru-RU" dirty="0" smtClean="0"/>
              <a:t>Буклеты</a:t>
            </a:r>
            <a:endParaRPr lang="ru-RU" sz="2400" dirty="0" smtClean="0"/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ru-RU" dirty="0" smtClean="0"/>
              <a:t>Листовки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ru-RU" dirty="0" smtClean="0"/>
              <a:t>Отчёт о проведённых исследованиях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ru-RU" dirty="0" smtClean="0"/>
              <a:t>Пакет рекомендаций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ru-RU" dirty="0" smtClean="0"/>
              <a:t>Реклама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ru-RU" dirty="0" smtClean="0"/>
              <a:t>Анализ данных социологического опроса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ru-RU" dirty="0" smtClean="0"/>
              <a:t>другое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aseline="0" dirty="0" smtClean="0"/>
              <a:t>Интерпретация Ш. Холмса в современном мире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Цель: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выявление, какая интерпретация Ш. Холмса больше по душе школьникам</a:t>
            </a:r>
          </a:p>
          <a:p>
            <a:pPr>
              <a:buNone/>
            </a:pPr>
            <a:r>
              <a:rPr lang="ru-RU" b="1" dirty="0" smtClean="0"/>
              <a:t>Задачи: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Сравнение книжного, советского, </a:t>
            </a:r>
            <a:br>
              <a:rPr lang="ru-RU" dirty="0" smtClean="0"/>
            </a:br>
            <a:r>
              <a:rPr lang="ru-RU" dirty="0" smtClean="0"/>
              <a:t>американского и британского Ш. Холмса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выявить сходства и различия Шерлоков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Провести опрос среди школьников</a:t>
            </a: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777875"/>
          </a:xfrm>
        </p:spPr>
        <p:txBody>
          <a:bodyPr>
            <a:normAutofit/>
          </a:bodyPr>
          <a:lstStyle/>
          <a:p>
            <a:r>
              <a:rPr lang="ru-RU" dirty="0" smtClean="0"/>
              <a:t>Элементы ИКТ </a:t>
            </a:r>
            <a:r>
              <a:rPr lang="ru-RU" dirty="0" smtClean="0"/>
              <a:t>– компетентности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68313" y="1052513"/>
          <a:ext cx="8228013" cy="3886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228013"/>
              </a:tblGrid>
              <a:tr h="38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Обращение с устройствами ИКТ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Содержимое 6"/>
          <p:cNvGraphicFramePr>
            <a:graphicFrameLocks/>
          </p:cNvGraphicFramePr>
          <p:nvPr/>
        </p:nvGraphicFramePr>
        <p:xfrm>
          <a:off x="468313" y="1557338"/>
          <a:ext cx="8228013" cy="3886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228013"/>
              </a:tblGrid>
              <a:tr h="38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Фиксация и обработка изображений и звуков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Содержимое 6"/>
          <p:cNvGraphicFramePr>
            <a:graphicFrameLocks/>
          </p:cNvGraphicFramePr>
          <p:nvPr/>
        </p:nvGraphicFramePr>
        <p:xfrm>
          <a:off x="395288" y="2133600"/>
          <a:ext cx="8228013" cy="3886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228013"/>
              </a:tblGrid>
              <a:tr h="38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Поиск и организация хранения информации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Содержимое 6"/>
          <p:cNvGraphicFramePr>
            <a:graphicFrameLocks/>
          </p:cNvGraphicFramePr>
          <p:nvPr/>
        </p:nvGraphicFramePr>
        <p:xfrm>
          <a:off x="395288" y="2636838"/>
          <a:ext cx="8228013" cy="3886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228013"/>
              </a:tblGrid>
              <a:tr h="38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Создание письменных сообщений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Содержимое 6"/>
          <p:cNvGraphicFramePr>
            <a:graphicFrameLocks/>
          </p:cNvGraphicFramePr>
          <p:nvPr/>
        </p:nvGraphicFramePr>
        <p:xfrm>
          <a:off x="395288" y="3068638"/>
          <a:ext cx="8228013" cy="3886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228013"/>
              </a:tblGrid>
              <a:tr h="38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Создание графических объектов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Содержимое 6"/>
          <p:cNvGraphicFramePr>
            <a:graphicFrameLocks/>
          </p:cNvGraphicFramePr>
          <p:nvPr/>
        </p:nvGraphicFramePr>
        <p:xfrm>
          <a:off x="395288" y="3573463"/>
          <a:ext cx="8228013" cy="3886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228013"/>
              </a:tblGrid>
              <a:tr h="38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Создание музыкальных и звуковых объектов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Содержимое 6"/>
          <p:cNvGraphicFramePr>
            <a:graphicFrameLocks/>
          </p:cNvGraphicFramePr>
          <p:nvPr/>
        </p:nvGraphicFramePr>
        <p:xfrm>
          <a:off x="395288" y="4005263"/>
          <a:ext cx="8064896" cy="6400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064896"/>
              </a:tblGrid>
              <a:tr h="38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Восприятие, использование и создание гипертекстовых и </a:t>
                      </a:r>
                      <a:r>
                        <a:rPr lang="ru-RU" sz="1800" dirty="0" err="1" smtClean="0"/>
                        <a:t>мультимедийных</a:t>
                      </a:r>
                      <a:r>
                        <a:rPr lang="ru-RU" sz="1800" dirty="0" smtClean="0"/>
                        <a:t> информационных объектов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Содержимое 6"/>
          <p:cNvGraphicFramePr>
            <a:graphicFrameLocks/>
          </p:cNvGraphicFramePr>
          <p:nvPr/>
        </p:nvGraphicFramePr>
        <p:xfrm>
          <a:off x="395288" y="4724400"/>
          <a:ext cx="7776864" cy="3886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776864"/>
              </a:tblGrid>
              <a:tr h="38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Анализ информации, математическая обработка данных в исследовании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Содержимое 6"/>
          <p:cNvGraphicFramePr>
            <a:graphicFrameLocks/>
          </p:cNvGraphicFramePr>
          <p:nvPr/>
        </p:nvGraphicFramePr>
        <p:xfrm>
          <a:off x="395288" y="5229225"/>
          <a:ext cx="6336704" cy="3886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336704"/>
              </a:tblGrid>
              <a:tr h="38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Моделирование, проектирование и управление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Содержимое 6"/>
          <p:cNvGraphicFramePr>
            <a:graphicFrameLocks/>
          </p:cNvGraphicFramePr>
          <p:nvPr/>
        </p:nvGraphicFramePr>
        <p:xfrm>
          <a:off x="395288" y="5661025"/>
          <a:ext cx="6264696" cy="3886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264696"/>
              </a:tblGrid>
              <a:tr h="38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 Коммуникация и социальное взаимодействие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Содержимое 6"/>
          <p:cNvGraphicFramePr>
            <a:graphicFrameLocks/>
          </p:cNvGraphicFramePr>
          <p:nvPr/>
        </p:nvGraphicFramePr>
        <p:xfrm>
          <a:off x="395288" y="6092825"/>
          <a:ext cx="4968552" cy="3886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968552"/>
              </a:tblGrid>
              <a:tr h="38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Информационная безопасность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4"/>
            <a:ext cx="7772400" cy="2457467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ИК – компетентность обучающихся при выполнении итогового индивидуального проекта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4643446"/>
            <a:ext cx="4200532" cy="1571636"/>
          </a:xfrm>
        </p:spPr>
        <p:txBody>
          <a:bodyPr>
            <a:normAutofit/>
          </a:bodyPr>
          <a:lstStyle/>
          <a:p>
            <a:pPr algn="r"/>
            <a:r>
              <a:rPr lang="ru-RU" sz="2000" dirty="0" err="1" smtClean="0">
                <a:solidFill>
                  <a:schemeClr val="tx1"/>
                </a:solidFill>
              </a:rPr>
              <a:t>Глинина</a:t>
            </a:r>
            <a:r>
              <a:rPr lang="ru-RU" sz="2000" dirty="0" smtClean="0">
                <a:solidFill>
                  <a:schemeClr val="tx1"/>
                </a:solidFill>
              </a:rPr>
              <a:t> Оксана Викторовна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учитель информатики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 МАОУ «СОШ № 152 г. Челябинска»</a:t>
            </a:r>
          </a:p>
          <a:p>
            <a:pPr algn="r"/>
            <a:r>
              <a:rPr lang="en-US" sz="2000" b="1" dirty="0" smtClean="0">
                <a:solidFill>
                  <a:schemeClr val="tx1"/>
                </a:solidFill>
              </a:rPr>
              <a:t>oglinina@mail.ru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r"/>
            <a:endParaRPr lang="ru-RU" sz="2000" dirty="0" smtClean="0">
              <a:solidFill>
                <a:schemeClr val="tx1"/>
              </a:solidFill>
            </a:endParaRPr>
          </a:p>
          <a:p>
            <a:pPr algn="r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Результаты освоения ООП ООО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72518" cy="33320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7848"/>
                <a:gridCol w="3857216"/>
                <a:gridCol w="2357454"/>
              </a:tblGrid>
              <a:tr h="2476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/>
                        <a:t>Личностные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/>
                        <a:t>Метапредметные</a:t>
                      </a:r>
                      <a:endParaRPr lang="ru-RU" sz="32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/>
                        <a:t>УУД: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3200" dirty="0"/>
                        <a:t>Регулятивные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3200" dirty="0"/>
                        <a:t>Познавательные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3200" dirty="0"/>
                        <a:t>Коммуникативные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/>
                        <a:t>Предметные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 anchor="ctr"/>
                </a:tc>
              </a:tr>
              <a:tr h="49530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/>
                        <a:t>Общепользовательская</a:t>
                      </a:r>
                      <a:r>
                        <a:rPr lang="ru-RU" sz="3200" dirty="0"/>
                        <a:t> ИКТ-компетентность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468313" y="193675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31800" y="1773238"/>
            <a:ext cx="8229600" cy="460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Терминология</a:t>
            </a:r>
          </a:p>
        </p:txBody>
      </p:sp>
      <p:sp>
        <p:nvSpPr>
          <p:cNvPr id="4101" name="Двойная стрелка влево/вправо 8"/>
          <p:cNvSpPr>
            <a:spLocks noChangeArrowheads="1"/>
          </p:cNvSpPr>
          <p:nvPr/>
        </p:nvSpPr>
        <p:spPr bwMode="auto">
          <a:xfrm rot="5400000">
            <a:off x="4150519" y="2393943"/>
            <a:ext cx="792163" cy="576262"/>
          </a:xfrm>
          <a:prstGeom prst="leftRightArrow">
            <a:avLst>
              <a:gd name="adj1" fmla="val 50000"/>
              <a:gd name="adj2" fmla="val 4999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102" name="Прямоугольник 10"/>
          <p:cNvSpPr>
            <a:spLocks noChangeArrowheads="1"/>
          </p:cNvSpPr>
          <p:nvPr/>
        </p:nvSpPr>
        <p:spPr bwMode="auto">
          <a:xfrm>
            <a:off x="693738" y="1268413"/>
            <a:ext cx="7705725" cy="8651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200" dirty="0"/>
              <a:t>информационные компетенции </a:t>
            </a:r>
          </a:p>
        </p:txBody>
      </p:sp>
      <p:sp>
        <p:nvSpPr>
          <p:cNvPr id="4103" name="Прямоугольник 12"/>
          <p:cNvSpPr>
            <a:spLocks noChangeArrowheads="1"/>
          </p:cNvSpPr>
          <p:nvPr/>
        </p:nvSpPr>
        <p:spPr bwMode="auto">
          <a:xfrm>
            <a:off x="478631" y="3141663"/>
            <a:ext cx="8135938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200" dirty="0"/>
              <a:t>компетенции в области информационно-коммуникационных технологий</a:t>
            </a:r>
          </a:p>
        </p:txBody>
      </p:sp>
      <p:sp>
        <p:nvSpPr>
          <p:cNvPr id="4104" name="Прямоугольник 13"/>
          <p:cNvSpPr>
            <a:spLocks noChangeArrowheads="1"/>
          </p:cNvSpPr>
          <p:nvPr/>
        </p:nvSpPr>
        <p:spPr bwMode="auto">
          <a:xfrm>
            <a:off x="1954213" y="5345113"/>
            <a:ext cx="5184775" cy="74771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200" dirty="0"/>
              <a:t>ИКТ –компетенции</a:t>
            </a:r>
          </a:p>
        </p:txBody>
      </p:sp>
      <p:sp>
        <p:nvSpPr>
          <p:cNvPr id="4105" name="Двойная стрелка влево/вправо 14"/>
          <p:cNvSpPr>
            <a:spLocks noChangeArrowheads="1"/>
          </p:cNvSpPr>
          <p:nvPr/>
        </p:nvSpPr>
        <p:spPr bwMode="auto">
          <a:xfrm rot="5400000">
            <a:off x="4150519" y="4465644"/>
            <a:ext cx="792163" cy="576263"/>
          </a:xfrm>
          <a:prstGeom prst="leftRightArrow">
            <a:avLst>
              <a:gd name="adj1" fmla="val 50000"/>
              <a:gd name="adj2" fmla="val 4999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smtClean="0"/>
              <a:t>Ключевые образовательные компетентности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57298"/>
          <a:ext cx="8258203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777875"/>
          </a:xfrm>
        </p:spPr>
        <p:txBody>
          <a:bodyPr>
            <a:normAutofit/>
          </a:bodyPr>
          <a:lstStyle/>
          <a:p>
            <a:r>
              <a:rPr lang="ru-RU" dirty="0" smtClean="0"/>
              <a:t>Элементы ИКТ </a:t>
            </a:r>
            <a:r>
              <a:rPr lang="ru-RU" dirty="0" smtClean="0"/>
              <a:t>– компетентности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68313" y="1052513"/>
          <a:ext cx="8228013" cy="3886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228013"/>
              </a:tblGrid>
              <a:tr h="38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Обращение с устройствами ИКТ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Содержимое 6"/>
          <p:cNvGraphicFramePr>
            <a:graphicFrameLocks/>
          </p:cNvGraphicFramePr>
          <p:nvPr/>
        </p:nvGraphicFramePr>
        <p:xfrm>
          <a:off x="468313" y="1557338"/>
          <a:ext cx="8228013" cy="3886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228013"/>
              </a:tblGrid>
              <a:tr h="38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Фиксация и обработка изображений и звуков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Содержимое 6"/>
          <p:cNvGraphicFramePr>
            <a:graphicFrameLocks/>
          </p:cNvGraphicFramePr>
          <p:nvPr/>
        </p:nvGraphicFramePr>
        <p:xfrm>
          <a:off x="395288" y="2133600"/>
          <a:ext cx="8228013" cy="3886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228013"/>
              </a:tblGrid>
              <a:tr h="38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Поиск и организация хранения информации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Содержимое 6"/>
          <p:cNvGraphicFramePr>
            <a:graphicFrameLocks/>
          </p:cNvGraphicFramePr>
          <p:nvPr/>
        </p:nvGraphicFramePr>
        <p:xfrm>
          <a:off x="395288" y="2636838"/>
          <a:ext cx="8228013" cy="3886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228013"/>
              </a:tblGrid>
              <a:tr h="38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Создание письменных сообщений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Содержимое 6"/>
          <p:cNvGraphicFramePr>
            <a:graphicFrameLocks/>
          </p:cNvGraphicFramePr>
          <p:nvPr/>
        </p:nvGraphicFramePr>
        <p:xfrm>
          <a:off x="395288" y="3068638"/>
          <a:ext cx="8228013" cy="3886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228013"/>
              </a:tblGrid>
              <a:tr h="38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Создание графических объектов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Содержимое 6"/>
          <p:cNvGraphicFramePr>
            <a:graphicFrameLocks/>
          </p:cNvGraphicFramePr>
          <p:nvPr/>
        </p:nvGraphicFramePr>
        <p:xfrm>
          <a:off x="395288" y="3573463"/>
          <a:ext cx="8228013" cy="3886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228013"/>
              </a:tblGrid>
              <a:tr h="38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Создание музыкальных и звуковых объектов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Содержимое 6"/>
          <p:cNvGraphicFramePr>
            <a:graphicFrameLocks/>
          </p:cNvGraphicFramePr>
          <p:nvPr/>
        </p:nvGraphicFramePr>
        <p:xfrm>
          <a:off x="395288" y="4005263"/>
          <a:ext cx="8064896" cy="6400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064896"/>
              </a:tblGrid>
              <a:tr h="38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Восприятие, использование и создание гипертекстовых и </a:t>
                      </a:r>
                      <a:r>
                        <a:rPr lang="ru-RU" sz="1800" dirty="0" err="1" smtClean="0"/>
                        <a:t>мультимедийных</a:t>
                      </a:r>
                      <a:r>
                        <a:rPr lang="ru-RU" sz="1800" dirty="0" smtClean="0"/>
                        <a:t> информационных объектов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Содержимое 6"/>
          <p:cNvGraphicFramePr>
            <a:graphicFrameLocks/>
          </p:cNvGraphicFramePr>
          <p:nvPr/>
        </p:nvGraphicFramePr>
        <p:xfrm>
          <a:off x="395288" y="4724400"/>
          <a:ext cx="7776864" cy="3886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776864"/>
              </a:tblGrid>
              <a:tr h="38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Анализ информации, математическая обработка данных в исследовании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Содержимое 6"/>
          <p:cNvGraphicFramePr>
            <a:graphicFrameLocks/>
          </p:cNvGraphicFramePr>
          <p:nvPr/>
        </p:nvGraphicFramePr>
        <p:xfrm>
          <a:off x="395288" y="5229225"/>
          <a:ext cx="6336704" cy="3886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336704"/>
              </a:tblGrid>
              <a:tr h="38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Моделирование, проектирование и управление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Содержимое 6"/>
          <p:cNvGraphicFramePr>
            <a:graphicFrameLocks/>
          </p:cNvGraphicFramePr>
          <p:nvPr/>
        </p:nvGraphicFramePr>
        <p:xfrm>
          <a:off x="395288" y="5661025"/>
          <a:ext cx="6264696" cy="3886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264696"/>
              </a:tblGrid>
              <a:tr h="38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 Коммуникация и социальное взаимодействие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Содержимое 6"/>
          <p:cNvGraphicFramePr>
            <a:graphicFrameLocks/>
          </p:cNvGraphicFramePr>
          <p:nvPr/>
        </p:nvGraphicFramePr>
        <p:xfrm>
          <a:off x="395288" y="6092825"/>
          <a:ext cx="4968552" cy="3886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968552"/>
              </a:tblGrid>
              <a:tr h="38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Информационная безопасность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к проектной работе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оформление </a:t>
            </a:r>
            <a:r>
              <a:rPr lang="ru-RU" sz="3600" dirty="0"/>
              <a:t>бумажного варианта проекта для представления на защите</a:t>
            </a:r>
          </a:p>
          <a:p>
            <a:r>
              <a:rPr lang="ru-RU" sz="3600" dirty="0" smtClean="0"/>
              <a:t>оформление </a:t>
            </a:r>
            <a:r>
              <a:rPr lang="ru-RU" sz="3600" dirty="0"/>
              <a:t>электронной презентации проекта для представления на защите</a:t>
            </a:r>
          </a:p>
          <a:p>
            <a:r>
              <a:rPr lang="ru-RU" sz="3600" dirty="0" smtClean="0"/>
              <a:t>содержание </a:t>
            </a:r>
            <a:r>
              <a:rPr lang="ru-RU" sz="3600" dirty="0"/>
              <a:t>основных структурных элементов работы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проектов</a:t>
            </a: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Продукт творческого проекта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dirty="0"/>
              <a:t>Видеоклип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dirty="0" err="1"/>
              <a:t>Буктрейлер</a:t>
            </a:r>
            <a:endParaRPr lang="ru-RU" sz="2400" dirty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dirty="0"/>
              <a:t>Сценарий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dirty="0"/>
              <a:t>Электронное приложение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dirty="0"/>
              <a:t>Сборник заданий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dirty="0"/>
              <a:t>Атлас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dirty="0"/>
              <a:t>Видеофильм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dirty="0"/>
              <a:t>Коллекция фотоматериалов </a:t>
            </a:r>
            <a:endParaRPr lang="ru-RU" sz="2400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dirty="0" smtClean="0"/>
              <a:t>Иллюстрация</a:t>
            </a: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/>
              <a:t>Изделие из дерева, бисера (или др. материалов)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/>
              <a:t>Альбом (в том числе электронный)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/>
              <a:t>Брошюра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/>
              <a:t>Викторина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/>
              <a:t>Путеводитель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/>
              <a:t>Учебное пособие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/>
              <a:t>Костюм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/>
              <a:t>Выставка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/>
              <a:t>Журнал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Моделирование танка ИС - 3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Цель: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создание трёхмерной модели танка</a:t>
            </a:r>
          </a:p>
          <a:p>
            <a:pPr>
              <a:buNone/>
            </a:pPr>
            <a:r>
              <a:rPr lang="ru-RU" b="1" dirty="0" smtClean="0"/>
              <a:t>Задачи: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Изучить историю создания танка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Изучить технические характеристики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Создать трёхмерную модель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6" name="Содержимое 5" descr="изображение_viber_2019-12-16_22-10-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1089</Words>
  <Application>Microsoft Office PowerPoint</Application>
  <PresentationFormat>Экран (4:3)</PresentationFormat>
  <Paragraphs>233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ИК – компетентность обучающихся при выполнении итогового индивидуального проекта</vt:lpstr>
      <vt:lpstr>Результаты освоения ООП ООО</vt:lpstr>
      <vt:lpstr>Терминология</vt:lpstr>
      <vt:lpstr>Ключевые образовательные компетентности</vt:lpstr>
      <vt:lpstr>Элементы ИКТ – компетентности</vt:lpstr>
      <vt:lpstr>Требования к проектной работе</vt:lpstr>
      <vt:lpstr>Типы проектов</vt:lpstr>
      <vt:lpstr>Продукт творческого проекта</vt:lpstr>
      <vt:lpstr>Моделирование танка ИС - 3</vt:lpstr>
      <vt:lpstr>Продукт социального проекта</vt:lpstr>
      <vt:lpstr>Памятники, посвящённые ВОВ</vt:lpstr>
      <vt:lpstr>Экологические проблемы Челябинской области</vt:lpstr>
      <vt:lpstr>Продукт информационно-познавательного проекта</vt:lpstr>
      <vt:lpstr>Праздники США</vt:lpstr>
      <vt:lpstr>Продукт исследовательского проекта</vt:lpstr>
      <vt:lpstr>Интерпретация Ш. Холмса в современном мире</vt:lpstr>
      <vt:lpstr>Элементы ИКТ – компетентности</vt:lpstr>
      <vt:lpstr>ИК – компетентность обучающихся при выполнении итогового индивидуального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ИК – компетентность обучающихся при выполнении итогового индивидуального проекта</dc:title>
  <dc:creator>Оксана</dc:creator>
  <cp:lastModifiedBy>Оксана</cp:lastModifiedBy>
  <cp:revision>20</cp:revision>
  <dcterms:created xsi:type="dcterms:W3CDTF">2019-12-16T15:53:41Z</dcterms:created>
  <dcterms:modified xsi:type="dcterms:W3CDTF">2019-12-16T19:02:06Z</dcterms:modified>
</cp:coreProperties>
</file>